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20" y="-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B9B788-B88C-2749-9137-7129F851747A}" type="doc">
      <dgm:prSet loTypeId="urn:microsoft.com/office/officeart/2005/8/layout/cycle5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2D6F4858-3830-6F4D-B384-783835F13B50}">
      <dgm:prSet phldrT="[Texto]" custT="1"/>
      <dgm:spPr/>
      <dgm:t>
        <a:bodyPr/>
        <a:lstStyle/>
        <a:p>
          <a:pPr algn="ctr"/>
          <a:r>
            <a:rPr lang="es-ES" sz="1600" smtClean="0">
              <a:solidFill>
                <a:srgbClr val="000000"/>
              </a:solidFill>
            </a:rPr>
            <a:t>Eje 2 – Villavicencio, ciudad moderna y planificada </a:t>
          </a:r>
          <a:endParaRPr lang="es-ES" sz="1600" dirty="0">
            <a:solidFill>
              <a:srgbClr val="000000"/>
            </a:solidFill>
          </a:endParaRPr>
        </a:p>
      </dgm:t>
    </dgm:pt>
    <dgm:pt modelId="{0E2BE111-4F96-9749-8F6F-7762466CC99E}" type="parTrans" cxnId="{E755ED9E-5032-FF4B-A64F-41AA124EC5D2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EEE6D37E-885F-8649-8503-594F945FD7A6}" type="sibTrans" cxnId="{E755ED9E-5032-FF4B-A64F-41AA124EC5D2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705A7661-74ED-F54E-BC90-739D2FA4DA26}">
      <dgm:prSet phldrT="[Texto]" custT="1"/>
      <dgm:spPr/>
      <dgm:t>
        <a:bodyPr/>
        <a:lstStyle/>
        <a:p>
          <a:pPr algn="ctr"/>
          <a:r>
            <a:rPr lang="es-ES" sz="1600" smtClean="0">
              <a:solidFill>
                <a:srgbClr val="000000"/>
              </a:solidFill>
            </a:rPr>
            <a:t>Eje 5 – Ciudad garante de derechos </a:t>
          </a:r>
          <a:endParaRPr lang="es-ES" sz="1600" dirty="0">
            <a:solidFill>
              <a:srgbClr val="000000"/>
            </a:solidFill>
          </a:endParaRPr>
        </a:p>
      </dgm:t>
    </dgm:pt>
    <dgm:pt modelId="{DBD3DF74-895D-B642-95F6-D234724708F9}" type="parTrans" cxnId="{E78B7920-314E-5E4B-853D-F8D445104AE7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E8455327-CB33-E54E-8A2A-8A59823DE3D6}" type="sibTrans" cxnId="{E78B7920-314E-5E4B-853D-F8D445104AE7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4B96A39B-889F-AA44-933D-17CE26C8E76D}">
      <dgm:prSet custT="1"/>
      <dgm:spPr/>
      <dgm:t>
        <a:bodyPr/>
        <a:lstStyle/>
        <a:p>
          <a:pPr algn="ctr"/>
          <a:r>
            <a:rPr lang="es-ES" sz="1600" smtClean="0">
              <a:solidFill>
                <a:srgbClr val="000000"/>
              </a:solidFill>
            </a:rPr>
            <a:t>Eje 3 – Economía para el empleo y empleo para la economía </a:t>
          </a:r>
          <a:endParaRPr lang="es-ES" sz="1600" dirty="0">
            <a:solidFill>
              <a:srgbClr val="000000"/>
            </a:solidFill>
          </a:endParaRPr>
        </a:p>
      </dgm:t>
    </dgm:pt>
    <dgm:pt modelId="{F6D9D20A-2B0B-E941-B774-3D397513CD72}" type="parTrans" cxnId="{27A17D99-071F-0742-A6E1-89FFF33F0CA6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50F088F5-542F-F34B-B3BD-F3FE7ED1AF7E}" type="sibTrans" cxnId="{27A17D99-071F-0742-A6E1-89FFF33F0CA6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6E059841-0BA4-A244-9BF8-C2AF94080D1D}">
      <dgm:prSet custT="1"/>
      <dgm:spPr/>
      <dgm:t>
        <a:bodyPr/>
        <a:lstStyle/>
        <a:p>
          <a:pPr algn="ctr"/>
          <a:r>
            <a:rPr lang="es-ES" sz="1600" smtClean="0">
              <a:solidFill>
                <a:srgbClr val="000000"/>
              </a:solidFill>
            </a:rPr>
            <a:t>Eje 4 – Gobierno abierto y participativo </a:t>
          </a:r>
          <a:endParaRPr lang="es-ES" sz="1600" dirty="0">
            <a:solidFill>
              <a:srgbClr val="000000"/>
            </a:solidFill>
          </a:endParaRPr>
        </a:p>
      </dgm:t>
    </dgm:pt>
    <dgm:pt modelId="{4B571BFF-95F4-2D4B-BED5-FC3743A22A76}" type="parTrans" cxnId="{9735863C-0C60-1346-83D3-520F45306844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5E8F57AA-F014-A34F-B55C-4AA2B4428549}" type="sibTrans" cxnId="{9735863C-0C60-1346-83D3-520F45306844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64909F2A-242B-D847-8963-95CB8F66C379}">
      <dgm:prSet custT="1"/>
      <dgm:spPr/>
      <dgm:t>
        <a:bodyPr/>
        <a:lstStyle/>
        <a:p>
          <a:pPr algn="ctr"/>
          <a:r>
            <a:rPr lang="es-ES" sz="1600" smtClean="0">
              <a:solidFill>
                <a:srgbClr val="000000"/>
              </a:solidFill>
            </a:rPr>
            <a:t> Eje 1- Villavicencio, capital del piedemonte </a:t>
          </a:r>
          <a:endParaRPr lang="es-ES" sz="1600" dirty="0" smtClean="0">
            <a:solidFill>
              <a:srgbClr val="000000"/>
            </a:solidFill>
          </a:endParaRPr>
        </a:p>
      </dgm:t>
    </dgm:pt>
    <dgm:pt modelId="{1F1E808E-F286-CC4C-944E-6B0AD1459C1D}" type="parTrans" cxnId="{58EFC979-A572-FE4F-B080-DC5458EE27EB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70D391E4-1B02-0447-A897-734871AF8904}" type="sibTrans" cxnId="{58EFC979-A572-FE4F-B080-DC5458EE27EB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750920F3-4A6B-104D-A94B-DA5438BBB5A1}">
      <dgm:prSet custT="1"/>
      <dgm:spPr/>
      <dgm:t>
        <a:bodyPr/>
        <a:lstStyle/>
        <a:p>
          <a:pPr algn="ctr"/>
          <a:endParaRPr lang="es-ES" sz="1600" dirty="0">
            <a:solidFill>
              <a:srgbClr val="000000"/>
            </a:solidFill>
          </a:endParaRPr>
        </a:p>
      </dgm:t>
    </dgm:pt>
    <dgm:pt modelId="{A5CAA3BF-BABB-D744-8757-39930515065D}" type="parTrans" cxnId="{4AD9DB5A-B1EF-FA45-A029-8F9EE3CFD989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DD7569D9-3AC3-D945-9DCE-5BA579C384F3}" type="sibTrans" cxnId="{4AD9DB5A-B1EF-FA45-A029-8F9EE3CFD989}">
      <dgm:prSet/>
      <dgm:spPr/>
      <dgm:t>
        <a:bodyPr/>
        <a:lstStyle/>
        <a:p>
          <a:pPr algn="ctr"/>
          <a:endParaRPr lang="es-ES" sz="1600">
            <a:solidFill>
              <a:srgbClr val="000000"/>
            </a:solidFill>
          </a:endParaRPr>
        </a:p>
      </dgm:t>
    </dgm:pt>
    <dgm:pt modelId="{538B767C-A275-2C46-8D4B-886380A252B3}" type="pres">
      <dgm:prSet presAssocID="{13B9B788-B88C-2749-9137-7129F851747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EBEBDC8-CE7F-CA4B-B36C-143734D16426}" type="pres">
      <dgm:prSet presAssocID="{64909F2A-242B-D847-8963-95CB8F66C37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040CB5-9183-7B43-B104-CA8B0BF76351}" type="pres">
      <dgm:prSet presAssocID="{64909F2A-242B-D847-8963-95CB8F66C379}" presName="spNode" presStyleCnt="0"/>
      <dgm:spPr/>
    </dgm:pt>
    <dgm:pt modelId="{2CE0EF9D-3526-F944-87B6-1CF102FDAF58}" type="pres">
      <dgm:prSet presAssocID="{70D391E4-1B02-0447-A897-734871AF8904}" presName="sibTrans" presStyleLbl="sibTrans1D1" presStyleIdx="0" presStyleCnt="5"/>
      <dgm:spPr/>
      <dgm:t>
        <a:bodyPr/>
        <a:lstStyle/>
        <a:p>
          <a:endParaRPr lang="es-ES"/>
        </a:p>
      </dgm:t>
    </dgm:pt>
    <dgm:pt modelId="{3E150827-CF3E-8241-8AF0-26C873E3B4F4}" type="pres">
      <dgm:prSet presAssocID="{2D6F4858-3830-6F4D-B384-783835F13B5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970AF7-4507-7240-919D-548BF2398F5A}" type="pres">
      <dgm:prSet presAssocID="{2D6F4858-3830-6F4D-B384-783835F13B50}" presName="spNode" presStyleCnt="0"/>
      <dgm:spPr/>
    </dgm:pt>
    <dgm:pt modelId="{7A3A355F-C9C2-4E41-9078-360E0A20FF44}" type="pres">
      <dgm:prSet presAssocID="{EEE6D37E-885F-8649-8503-594F945FD7A6}" presName="sibTrans" presStyleLbl="sibTrans1D1" presStyleIdx="1" presStyleCnt="5"/>
      <dgm:spPr/>
      <dgm:t>
        <a:bodyPr/>
        <a:lstStyle/>
        <a:p>
          <a:endParaRPr lang="es-ES"/>
        </a:p>
      </dgm:t>
    </dgm:pt>
    <dgm:pt modelId="{60887244-4C30-5740-B15E-7B56F6D65C6E}" type="pres">
      <dgm:prSet presAssocID="{4B96A39B-889F-AA44-933D-17CE26C8E76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DA572F-9C66-D94F-BE1D-254E01F5E314}" type="pres">
      <dgm:prSet presAssocID="{4B96A39B-889F-AA44-933D-17CE26C8E76D}" presName="spNode" presStyleCnt="0"/>
      <dgm:spPr/>
    </dgm:pt>
    <dgm:pt modelId="{335B0F9F-4920-D64C-9D89-BF1A956DDD5D}" type="pres">
      <dgm:prSet presAssocID="{50F088F5-542F-F34B-B3BD-F3FE7ED1AF7E}" presName="sibTrans" presStyleLbl="sibTrans1D1" presStyleIdx="2" presStyleCnt="5"/>
      <dgm:spPr/>
      <dgm:t>
        <a:bodyPr/>
        <a:lstStyle/>
        <a:p>
          <a:endParaRPr lang="es-ES"/>
        </a:p>
      </dgm:t>
    </dgm:pt>
    <dgm:pt modelId="{B935900A-1D61-0645-B80D-9F0F3ED6E0BB}" type="pres">
      <dgm:prSet presAssocID="{6E059841-0BA4-A244-9BF8-C2AF94080D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677AE1-66EA-7449-ACFA-A9DCF641FF08}" type="pres">
      <dgm:prSet presAssocID="{6E059841-0BA4-A244-9BF8-C2AF94080D1D}" presName="spNode" presStyleCnt="0"/>
      <dgm:spPr/>
    </dgm:pt>
    <dgm:pt modelId="{58AD0054-826B-D14E-A120-DFE789EC96DA}" type="pres">
      <dgm:prSet presAssocID="{5E8F57AA-F014-A34F-B55C-4AA2B4428549}" presName="sibTrans" presStyleLbl="sibTrans1D1" presStyleIdx="3" presStyleCnt="5"/>
      <dgm:spPr/>
      <dgm:t>
        <a:bodyPr/>
        <a:lstStyle/>
        <a:p>
          <a:endParaRPr lang="es-ES"/>
        </a:p>
      </dgm:t>
    </dgm:pt>
    <dgm:pt modelId="{BDE56B82-C133-084C-B897-A827E9A19DB8}" type="pres">
      <dgm:prSet presAssocID="{705A7661-74ED-F54E-BC90-739D2FA4DA2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7DE8A5-0106-8A4C-9941-193AC68EA77C}" type="pres">
      <dgm:prSet presAssocID="{705A7661-74ED-F54E-BC90-739D2FA4DA26}" presName="spNode" presStyleCnt="0"/>
      <dgm:spPr/>
    </dgm:pt>
    <dgm:pt modelId="{ED5F407E-089F-B34E-875F-1F741A48F8A5}" type="pres">
      <dgm:prSet presAssocID="{E8455327-CB33-E54E-8A2A-8A59823DE3D6}" presName="sibTrans" presStyleLbl="sibTrans1D1" presStyleIdx="4" presStyleCnt="5"/>
      <dgm:spPr/>
      <dgm:t>
        <a:bodyPr/>
        <a:lstStyle/>
        <a:p>
          <a:endParaRPr lang="es-ES"/>
        </a:p>
      </dgm:t>
    </dgm:pt>
  </dgm:ptLst>
  <dgm:cxnLst>
    <dgm:cxn modelId="{A88F9220-56D6-454B-B7F7-2CD132BAD336}" type="presOf" srcId="{705A7661-74ED-F54E-BC90-739D2FA4DA26}" destId="{BDE56B82-C133-084C-B897-A827E9A19DB8}" srcOrd="0" destOrd="0" presId="urn:microsoft.com/office/officeart/2005/8/layout/cycle5"/>
    <dgm:cxn modelId="{9735863C-0C60-1346-83D3-520F45306844}" srcId="{13B9B788-B88C-2749-9137-7129F851747A}" destId="{6E059841-0BA4-A244-9BF8-C2AF94080D1D}" srcOrd="3" destOrd="0" parTransId="{4B571BFF-95F4-2D4B-BED5-FC3743A22A76}" sibTransId="{5E8F57AA-F014-A34F-B55C-4AA2B4428549}"/>
    <dgm:cxn modelId="{AA9B9384-33B7-A049-B405-FD490AB1E0BD}" type="presOf" srcId="{70D391E4-1B02-0447-A897-734871AF8904}" destId="{2CE0EF9D-3526-F944-87B6-1CF102FDAF58}" srcOrd="0" destOrd="0" presId="urn:microsoft.com/office/officeart/2005/8/layout/cycle5"/>
    <dgm:cxn modelId="{E78B7920-314E-5E4B-853D-F8D445104AE7}" srcId="{13B9B788-B88C-2749-9137-7129F851747A}" destId="{705A7661-74ED-F54E-BC90-739D2FA4DA26}" srcOrd="4" destOrd="0" parTransId="{DBD3DF74-895D-B642-95F6-D234724708F9}" sibTransId="{E8455327-CB33-E54E-8A2A-8A59823DE3D6}"/>
    <dgm:cxn modelId="{F8465EB3-6BDB-B647-AD58-12655167651B}" type="presOf" srcId="{4B96A39B-889F-AA44-933D-17CE26C8E76D}" destId="{60887244-4C30-5740-B15E-7B56F6D65C6E}" srcOrd="0" destOrd="0" presId="urn:microsoft.com/office/officeart/2005/8/layout/cycle5"/>
    <dgm:cxn modelId="{87BF2C19-7FCB-D841-984C-52C360A9712C}" type="presOf" srcId="{750920F3-4A6B-104D-A94B-DA5438BBB5A1}" destId="{CEBEBDC8-CE7F-CA4B-B36C-143734D16426}" srcOrd="0" destOrd="1" presId="urn:microsoft.com/office/officeart/2005/8/layout/cycle5"/>
    <dgm:cxn modelId="{58DB3AD6-1087-E64C-B87B-211CFA64B22A}" type="presOf" srcId="{2D6F4858-3830-6F4D-B384-783835F13B50}" destId="{3E150827-CF3E-8241-8AF0-26C873E3B4F4}" srcOrd="0" destOrd="0" presId="urn:microsoft.com/office/officeart/2005/8/layout/cycle5"/>
    <dgm:cxn modelId="{9EC7028D-8326-9F43-8DED-6FD00202BE53}" type="presOf" srcId="{5E8F57AA-F014-A34F-B55C-4AA2B4428549}" destId="{58AD0054-826B-D14E-A120-DFE789EC96DA}" srcOrd="0" destOrd="0" presId="urn:microsoft.com/office/officeart/2005/8/layout/cycle5"/>
    <dgm:cxn modelId="{58EFC979-A572-FE4F-B080-DC5458EE27EB}" srcId="{13B9B788-B88C-2749-9137-7129F851747A}" destId="{64909F2A-242B-D847-8963-95CB8F66C379}" srcOrd="0" destOrd="0" parTransId="{1F1E808E-F286-CC4C-944E-6B0AD1459C1D}" sibTransId="{70D391E4-1B02-0447-A897-734871AF8904}"/>
    <dgm:cxn modelId="{4AD9DB5A-B1EF-FA45-A029-8F9EE3CFD989}" srcId="{64909F2A-242B-D847-8963-95CB8F66C379}" destId="{750920F3-4A6B-104D-A94B-DA5438BBB5A1}" srcOrd="0" destOrd="0" parTransId="{A5CAA3BF-BABB-D744-8757-39930515065D}" sibTransId="{DD7569D9-3AC3-D945-9DCE-5BA579C384F3}"/>
    <dgm:cxn modelId="{404DEB06-8D9B-1B45-8ED4-786E2E582022}" type="presOf" srcId="{E8455327-CB33-E54E-8A2A-8A59823DE3D6}" destId="{ED5F407E-089F-B34E-875F-1F741A48F8A5}" srcOrd="0" destOrd="0" presId="urn:microsoft.com/office/officeart/2005/8/layout/cycle5"/>
    <dgm:cxn modelId="{27A17D99-071F-0742-A6E1-89FFF33F0CA6}" srcId="{13B9B788-B88C-2749-9137-7129F851747A}" destId="{4B96A39B-889F-AA44-933D-17CE26C8E76D}" srcOrd="2" destOrd="0" parTransId="{F6D9D20A-2B0B-E941-B774-3D397513CD72}" sibTransId="{50F088F5-542F-F34B-B3BD-F3FE7ED1AF7E}"/>
    <dgm:cxn modelId="{9396AC7F-89E8-604B-AC4F-80D015E977E9}" type="presOf" srcId="{64909F2A-242B-D847-8963-95CB8F66C379}" destId="{CEBEBDC8-CE7F-CA4B-B36C-143734D16426}" srcOrd="0" destOrd="0" presId="urn:microsoft.com/office/officeart/2005/8/layout/cycle5"/>
    <dgm:cxn modelId="{FE03CDDA-FC43-AF43-A64A-42E59A952479}" type="presOf" srcId="{EEE6D37E-885F-8649-8503-594F945FD7A6}" destId="{7A3A355F-C9C2-4E41-9078-360E0A20FF44}" srcOrd="0" destOrd="0" presId="urn:microsoft.com/office/officeart/2005/8/layout/cycle5"/>
    <dgm:cxn modelId="{8BF79A71-0400-0D42-BF1D-0532F52DA9B1}" type="presOf" srcId="{6E059841-0BA4-A244-9BF8-C2AF94080D1D}" destId="{B935900A-1D61-0645-B80D-9F0F3ED6E0BB}" srcOrd="0" destOrd="0" presId="urn:microsoft.com/office/officeart/2005/8/layout/cycle5"/>
    <dgm:cxn modelId="{E755ED9E-5032-FF4B-A64F-41AA124EC5D2}" srcId="{13B9B788-B88C-2749-9137-7129F851747A}" destId="{2D6F4858-3830-6F4D-B384-783835F13B50}" srcOrd="1" destOrd="0" parTransId="{0E2BE111-4F96-9749-8F6F-7762466CC99E}" sibTransId="{EEE6D37E-885F-8649-8503-594F945FD7A6}"/>
    <dgm:cxn modelId="{FCC35E78-1377-1047-AA2E-59E607BFDA18}" type="presOf" srcId="{13B9B788-B88C-2749-9137-7129F851747A}" destId="{538B767C-A275-2C46-8D4B-886380A252B3}" srcOrd="0" destOrd="0" presId="urn:microsoft.com/office/officeart/2005/8/layout/cycle5"/>
    <dgm:cxn modelId="{0FF44C19-CF65-8843-B105-5F4865A8A03B}" type="presOf" srcId="{50F088F5-542F-F34B-B3BD-F3FE7ED1AF7E}" destId="{335B0F9F-4920-D64C-9D89-BF1A956DDD5D}" srcOrd="0" destOrd="0" presId="urn:microsoft.com/office/officeart/2005/8/layout/cycle5"/>
    <dgm:cxn modelId="{93CC4579-60D0-D54D-8F69-5BF9F2A125EA}" type="presParOf" srcId="{538B767C-A275-2C46-8D4B-886380A252B3}" destId="{CEBEBDC8-CE7F-CA4B-B36C-143734D16426}" srcOrd="0" destOrd="0" presId="urn:microsoft.com/office/officeart/2005/8/layout/cycle5"/>
    <dgm:cxn modelId="{27840141-44B4-E44E-9BBC-151F5CF1B88B}" type="presParOf" srcId="{538B767C-A275-2C46-8D4B-886380A252B3}" destId="{F3040CB5-9183-7B43-B104-CA8B0BF76351}" srcOrd="1" destOrd="0" presId="urn:microsoft.com/office/officeart/2005/8/layout/cycle5"/>
    <dgm:cxn modelId="{26866335-FC93-944C-BAE2-2CF23E58AD6A}" type="presParOf" srcId="{538B767C-A275-2C46-8D4B-886380A252B3}" destId="{2CE0EF9D-3526-F944-87B6-1CF102FDAF58}" srcOrd="2" destOrd="0" presId="urn:microsoft.com/office/officeart/2005/8/layout/cycle5"/>
    <dgm:cxn modelId="{19A6BA74-38A5-5145-BC38-4848C77D31E3}" type="presParOf" srcId="{538B767C-A275-2C46-8D4B-886380A252B3}" destId="{3E150827-CF3E-8241-8AF0-26C873E3B4F4}" srcOrd="3" destOrd="0" presId="urn:microsoft.com/office/officeart/2005/8/layout/cycle5"/>
    <dgm:cxn modelId="{EB914B66-0263-3F4D-9C42-4BC1E70E2387}" type="presParOf" srcId="{538B767C-A275-2C46-8D4B-886380A252B3}" destId="{2F970AF7-4507-7240-919D-548BF2398F5A}" srcOrd="4" destOrd="0" presId="urn:microsoft.com/office/officeart/2005/8/layout/cycle5"/>
    <dgm:cxn modelId="{C854FC2A-D37E-9744-89F4-1BA320B24B81}" type="presParOf" srcId="{538B767C-A275-2C46-8D4B-886380A252B3}" destId="{7A3A355F-C9C2-4E41-9078-360E0A20FF44}" srcOrd="5" destOrd="0" presId="urn:microsoft.com/office/officeart/2005/8/layout/cycle5"/>
    <dgm:cxn modelId="{5B620152-D864-7B4F-BB49-5C7FC6425EF5}" type="presParOf" srcId="{538B767C-A275-2C46-8D4B-886380A252B3}" destId="{60887244-4C30-5740-B15E-7B56F6D65C6E}" srcOrd="6" destOrd="0" presId="urn:microsoft.com/office/officeart/2005/8/layout/cycle5"/>
    <dgm:cxn modelId="{9EC82A0F-643A-CF45-8065-1A89EC585FF3}" type="presParOf" srcId="{538B767C-A275-2C46-8D4B-886380A252B3}" destId="{13DA572F-9C66-D94F-BE1D-254E01F5E314}" srcOrd="7" destOrd="0" presId="urn:microsoft.com/office/officeart/2005/8/layout/cycle5"/>
    <dgm:cxn modelId="{33DA6486-5B7C-6649-B1A5-91B2F8F01ED7}" type="presParOf" srcId="{538B767C-A275-2C46-8D4B-886380A252B3}" destId="{335B0F9F-4920-D64C-9D89-BF1A956DDD5D}" srcOrd="8" destOrd="0" presId="urn:microsoft.com/office/officeart/2005/8/layout/cycle5"/>
    <dgm:cxn modelId="{B02F51A5-D65C-584D-8FE3-4EAAF2173134}" type="presParOf" srcId="{538B767C-A275-2C46-8D4B-886380A252B3}" destId="{B935900A-1D61-0645-B80D-9F0F3ED6E0BB}" srcOrd="9" destOrd="0" presId="urn:microsoft.com/office/officeart/2005/8/layout/cycle5"/>
    <dgm:cxn modelId="{4EE76D6A-F54E-6549-8017-2CC952D371EA}" type="presParOf" srcId="{538B767C-A275-2C46-8D4B-886380A252B3}" destId="{36677AE1-66EA-7449-ACFA-A9DCF641FF08}" srcOrd="10" destOrd="0" presId="urn:microsoft.com/office/officeart/2005/8/layout/cycle5"/>
    <dgm:cxn modelId="{16AB0553-C42E-0D4C-8613-A38C2B0CF1FE}" type="presParOf" srcId="{538B767C-A275-2C46-8D4B-886380A252B3}" destId="{58AD0054-826B-D14E-A120-DFE789EC96DA}" srcOrd="11" destOrd="0" presId="urn:microsoft.com/office/officeart/2005/8/layout/cycle5"/>
    <dgm:cxn modelId="{9E4669A4-7F1D-044E-88D6-984F01DE1BDC}" type="presParOf" srcId="{538B767C-A275-2C46-8D4B-886380A252B3}" destId="{BDE56B82-C133-084C-B897-A827E9A19DB8}" srcOrd="12" destOrd="0" presId="urn:microsoft.com/office/officeart/2005/8/layout/cycle5"/>
    <dgm:cxn modelId="{EEE12386-F71F-9C4C-95F9-AAB52507D6EC}" type="presParOf" srcId="{538B767C-A275-2C46-8D4B-886380A252B3}" destId="{1B7DE8A5-0106-8A4C-9941-193AC68EA77C}" srcOrd="13" destOrd="0" presId="urn:microsoft.com/office/officeart/2005/8/layout/cycle5"/>
    <dgm:cxn modelId="{C94CC1B1-40B0-C146-82D4-7FD75783AE10}" type="presParOf" srcId="{538B767C-A275-2C46-8D4B-886380A252B3}" destId="{ED5F407E-089F-B34E-875F-1F741A48F8A5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C95FEC-F942-C94A-9816-039560A5BE1D}" type="doc">
      <dgm:prSet loTypeId="urn:microsoft.com/office/officeart/2005/8/layout/default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15CA64DE-9F40-E248-9421-B3A1DC2269B6}">
      <dgm:prSet phldrT="[Texto]"/>
      <dgm:spPr/>
      <dgm:t>
        <a:bodyPr/>
        <a:lstStyle/>
        <a:p>
          <a:r>
            <a:rPr lang="es-ES" dirty="0" smtClean="0">
              <a:solidFill>
                <a:srgbClr val="000000"/>
              </a:solidFill>
            </a:rPr>
            <a:t>La lucha frontal contra la corrupción </a:t>
          </a:r>
          <a:endParaRPr lang="es-ES" dirty="0">
            <a:solidFill>
              <a:srgbClr val="000000"/>
            </a:solidFill>
          </a:endParaRPr>
        </a:p>
      </dgm:t>
    </dgm:pt>
    <dgm:pt modelId="{DF1AA578-B5C1-B74E-BAE0-43A2A88D3B43}" type="parTrans" cxnId="{F3494EAC-EF63-5942-B752-D3B227BEE8F4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681D87A-B5F4-8F4A-B8AD-9CC7BE63911E}" type="sibTrans" cxnId="{F3494EAC-EF63-5942-B752-D3B227BEE8F4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454B599E-BEC3-4142-B691-FDF01320E727}">
      <dgm:prSet phldrT="[Texto]"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La priorización de proyectos estratégicos para asuntos sociales y de espacio</a:t>
          </a:r>
          <a:endParaRPr lang="es-ES" dirty="0">
            <a:solidFill>
              <a:srgbClr val="000000"/>
            </a:solidFill>
          </a:endParaRPr>
        </a:p>
      </dgm:t>
    </dgm:pt>
    <dgm:pt modelId="{E148DC29-EE09-D440-A96B-C281DC805B03}" type="parTrans" cxnId="{916EC35D-B45B-2C47-A2B8-0E5C37911A4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65EAE14-A861-BB4C-B10E-3804BE270CFD}" type="sibTrans" cxnId="{916EC35D-B45B-2C47-A2B8-0E5C37911A4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06BD3AB-7CFD-9D4C-AD27-C8783B099D65}">
      <dgm:prSet phldrT="[Texto]"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La cultura ambiental </a:t>
          </a:r>
          <a:endParaRPr lang="es-ES" dirty="0">
            <a:solidFill>
              <a:srgbClr val="000000"/>
            </a:solidFill>
          </a:endParaRPr>
        </a:p>
      </dgm:t>
    </dgm:pt>
    <dgm:pt modelId="{9E511FD8-3E06-954A-A103-C8C9DA1F3C95}" type="parTrans" cxnId="{0EF43A49-C128-8046-94A7-238893616414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C735C49-9C8D-2148-8D55-AB16B15565E6}" type="sibTrans" cxnId="{0EF43A49-C128-8046-94A7-238893616414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F5842145-8C10-8640-BE44-A84E5CB51D06}">
      <dgm:prSet phldrT="[Texto]"/>
      <dgm:spPr/>
      <dgm:t>
        <a:bodyPr/>
        <a:lstStyle/>
        <a:p>
          <a:r>
            <a:rPr lang="es-ES" dirty="0" smtClean="0">
              <a:solidFill>
                <a:srgbClr val="000000"/>
              </a:solidFill>
            </a:rPr>
            <a:t>La participación ciudadana y la planeación participativa </a:t>
          </a:r>
          <a:endParaRPr lang="es-ES" dirty="0">
            <a:solidFill>
              <a:srgbClr val="000000"/>
            </a:solidFill>
          </a:endParaRPr>
        </a:p>
      </dgm:t>
    </dgm:pt>
    <dgm:pt modelId="{E6CE0F3D-FFD0-D243-A5C2-07FB0CA6F6B2}" type="parTrans" cxnId="{B5DBDA09-75B5-7F4E-AFCC-5CC560B2CB80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EA9F2398-543F-BA40-84DD-FA8EF2D9ABD5}" type="sibTrans" cxnId="{B5DBDA09-75B5-7F4E-AFCC-5CC560B2CB80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57796E55-D1C9-A14B-99CC-DA7988DF1D6E}">
      <dgm:prSet phldrT="[Texto]"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La inclusión social en la competitividad </a:t>
          </a:r>
          <a:endParaRPr lang="es-ES" dirty="0">
            <a:solidFill>
              <a:srgbClr val="000000"/>
            </a:solidFill>
          </a:endParaRPr>
        </a:p>
      </dgm:t>
    </dgm:pt>
    <dgm:pt modelId="{E02FB10B-8037-074E-A681-8A39E8FE6F7C}" type="parTrans" cxnId="{27086920-A0B5-6443-9F09-7B11FD34175F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56ED28D-9D5C-1740-A72D-2F06B680FC8D}" type="sibTrans" cxnId="{27086920-A0B5-6443-9F09-7B11FD34175F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8C06BDB-DB61-854C-999B-0E88A914E080}">
      <dgm:prSet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El combate a la segregación y la pobreza</a:t>
          </a:r>
          <a:endParaRPr lang="es-ES">
            <a:solidFill>
              <a:srgbClr val="000000"/>
            </a:solidFill>
          </a:endParaRPr>
        </a:p>
      </dgm:t>
    </dgm:pt>
    <dgm:pt modelId="{A2F49389-88E8-CE4A-A6ED-91DCDD6B0678}" type="parTrans" cxnId="{E62B3EDB-F32E-784A-BC2B-4DBA6BA47C4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50954DA8-7342-A74D-9F6C-02C347B7519F}" type="sibTrans" cxnId="{E62B3EDB-F32E-784A-BC2B-4DBA6BA47C4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4AE1465-3577-E440-B70E-693635F7A7A4}">
      <dgm:prSet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El respeto y promoción de la diversidad multicultural del territorio </a:t>
          </a:r>
          <a:endParaRPr lang="es-ES">
            <a:solidFill>
              <a:srgbClr val="000000"/>
            </a:solidFill>
          </a:endParaRPr>
        </a:p>
      </dgm:t>
    </dgm:pt>
    <dgm:pt modelId="{AB83D413-A049-084D-B00A-9EA42308A247}" type="parTrans" cxnId="{7E15FF3F-710E-B248-8B2A-2E3206D27108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F1ADDF99-A7C2-AB41-9E7A-3DBB135CCB14}" type="sibTrans" cxnId="{7E15FF3F-710E-B248-8B2A-2E3206D27108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6E292CB-D200-4A42-84C9-B4675AE03297}">
      <dgm:prSet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La cultura ciudadana y la defensa de lo público </a:t>
          </a:r>
          <a:endParaRPr lang="es-ES">
            <a:solidFill>
              <a:srgbClr val="000000"/>
            </a:solidFill>
          </a:endParaRPr>
        </a:p>
      </dgm:t>
    </dgm:pt>
    <dgm:pt modelId="{957F1679-F446-2F46-B640-E01AB05940D1}" type="parTrans" cxnId="{6545B91F-6742-734F-87AA-A1F4DD0BDDD3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BE1E3356-4117-384E-9E30-E67FAE38765E}" type="sibTrans" cxnId="{6545B91F-6742-734F-87AA-A1F4DD0BDDD3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91FCA96-0F1B-884C-A318-19C8FCFA714F}">
      <dgm:prSet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La generación de empleo y el emprendimiento </a:t>
          </a:r>
          <a:endParaRPr lang="es-ES">
            <a:solidFill>
              <a:srgbClr val="000000"/>
            </a:solidFill>
          </a:endParaRPr>
        </a:p>
      </dgm:t>
    </dgm:pt>
    <dgm:pt modelId="{69D21736-A9A4-C34F-AF8E-0D80B0E2563A}" type="parTrans" cxnId="{54712539-61DE-4642-8520-3B5C7FD6285E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497105A7-C9BD-5A41-9D62-3FC31506E9A6}" type="sibTrans" cxnId="{54712539-61DE-4642-8520-3B5C7FD6285E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1BA6EAE9-3F96-AD48-9BA5-CDFDA0227EA3}" type="pres">
      <dgm:prSet presAssocID="{94C95FEC-F942-C94A-9816-039560A5BE1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1F13832-1D34-3849-A4B0-BAF45774FC7D}" type="pres">
      <dgm:prSet presAssocID="{15CA64DE-9F40-E248-9421-B3A1DC2269B6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5E96D4-DA33-6345-90F8-608479F055AC}" type="pres">
      <dgm:prSet presAssocID="{8681D87A-B5F4-8F4A-B8AD-9CC7BE63911E}" presName="sibTrans" presStyleCnt="0"/>
      <dgm:spPr/>
    </dgm:pt>
    <dgm:pt modelId="{B6EF391C-8904-724B-A346-94090BE652EE}" type="pres">
      <dgm:prSet presAssocID="{454B599E-BEC3-4142-B691-FDF01320E72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0D4A35-D974-3B4C-B4C2-1FF6E2B2AFA5}" type="pres">
      <dgm:prSet presAssocID="{A65EAE14-A861-BB4C-B10E-3804BE270CFD}" presName="sibTrans" presStyleCnt="0"/>
      <dgm:spPr/>
    </dgm:pt>
    <dgm:pt modelId="{0DD8CA0C-D150-BD4F-ABA8-4D391F99F2BD}" type="pres">
      <dgm:prSet presAssocID="{A06BD3AB-7CFD-9D4C-AD27-C8783B099D6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BFA005-DFB4-3E46-A5E7-2FD5960840FB}" type="pres">
      <dgm:prSet presAssocID="{0C735C49-9C8D-2148-8D55-AB16B15565E6}" presName="sibTrans" presStyleCnt="0"/>
      <dgm:spPr/>
    </dgm:pt>
    <dgm:pt modelId="{21E7D786-72AE-6542-8A99-EDA92AE4156D}" type="pres">
      <dgm:prSet presAssocID="{D8C06BDB-DB61-854C-999B-0E88A914E080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41EADB-9301-CE4D-9FEA-9AD7403ABAB9}" type="pres">
      <dgm:prSet presAssocID="{50954DA8-7342-A74D-9F6C-02C347B7519F}" presName="sibTrans" presStyleCnt="0"/>
      <dgm:spPr/>
    </dgm:pt>
    <dgm:pt modelId="{744955B3-9AEB-BB4C-80D6-269E0ADA3204}" type="pres">
      <dgm:prSet presAssocID="{F5842145-8C10-8640-BE44-A84E5CB51D06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13A268-255A-0C4F-839A-9CCA14853689}" type="pres">
      <dgm:prSet presAssocID="{EA9F2398-543F-BA40-84DD-FA8EF2D9ABD5}" presName="sibTrans" presStyleCnt="0"/>
      <dgm:spPr/>
    </dgm:pt>
    <dgm:pt modelId="{BD8CC177-82D8-7A48-9B6B-E7E5E6B5A4A7}" type="pres">
      <dgm:prSet presAssocID="{57796E55-D1C9-A14B-99CC-DA7988DF1D6E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877C05-9CD4-1145-8A04-5937434E78EF}" type="pres">
      <dgm:prSet presAssocID="{856ED28D-9D5C-1740-A72D-2F06B680FC8D}" presName="sibTrans" presStyleCnt="0"/>
      <dgm:spPr/>
    </dgm:pt>
    <dgm:pt modelId="{F8EEBA9E-E268-D748-98B1-64E631353607}" type="pres">
      <dgm:prSet presAssocID="{84AE1465-3577-E440-B70E-693635F7A7A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0F2534-4B12-A445-A5A6-749CE27E507C}" type="pres">
      <dgm:prSet presAssocID="{F1ADDF99-A7C2-AB41-9E7A-3DBB135CCB14}" presName="sibTrans" presStyleCnt="0"/>
      <dgm:spPr/>
    </dgm:pt>
    <dgm:pt modelId="{C3C5644C-FCC7-134A-AE21-216D3927C3BB}" type="pres">
      <dgm:prSet presAssocID="{A6E292CB-D200-4A42-84C9-B4675AE03297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47179D-1C3D-E34F-AA89-9691276CCFF3}" type="pres">
      <dgm:prSet presAssocID="{BE1E3356-4117-384E-9E30-E67FAE38765E}" presName="sibTrans" presStyleCnt="0"/>
      <dgm:spPr/>
    </dgm:pt>
    <dgm:pt modelId="{587702C4-D6E7-E54D-A2CB-CE5E35DA03EE}" type="pres">
      <dgm:prSet presAssocID="{D91FCA96-0F1B-884C-A318-19C8FCFA714F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EF43A49-C128-8046-94A7-238893616414}" srcId="{94C95FEC-F942-C94A-9816-039560A5BE1D}" destId="{A06BD3AB-7CFD-9D4C-AD27-C8783B099D65}" srcOrd="2" destOrd="0" parTransId="{9E511FD8-3E06-954A-A103-C8C9DA1F3C95}" sibTransId="{0C735C49-9C8D-2148-8D55-AB16B15565E6}"/>
    <dgm:cxn modelId="{9CB9E340-D882-A24E-92BA-10D8C796B5A0}" type="presOf" srcId="{F5842145-8C10-8640-BE44-A84E5CB51D06}" destId="{744955B3-9AEB-BB4C-80D6-269E0ADA3204}" srcOrd="0" destOrd="0" presId="urn:microsoft.com/office/officeart/2005/8/layout/default"/>
    <dgm:cxn modelId="{7E15FF3F-710E-B248-8B2A-2E3206D27108}" srcId="{94C95FEC-F942-C94A-9816-039560A5BE1D}" destId="{84AE1465-3577-E440-B70E-693635F7A7A4}" srcOrd="6" destOrd="0" parTransId="{AB83D413-A049-084D-B00A-9EA42308A247}" sibTransId="{F1ADDF99-A7C2-AB41-9E7A-3DBB135CCB14}"/>
    <dgm:cxn modelId="{FC2A9559-216F-9446-B4CF-AFC69F09DA34}" type="presOf" srcId="{A06BD3AB-7CFD-9D4C-AD27-C8783B099D65}" destId="{0DD8CA0C-D150-BD4F-ABA8-4D391F99F2BD}" srcOrd="0" destOrd="0" presId="urn:microsoft.com/office/officeart/2005/8/layout/default"/>
    <dgm:cxn modelId="{916EC35D-B45B-2C47-A2B8-0E5C37911A45}" srcId="{94C95FEC-F942-C94A-9816-039560A5BE1D}" destId="{454B599E-BEC3-4142-B691-FDF01320E727}" srcOrd="1" destOrd="0" parTransId="{E148DC29-EE09-D440-A96B-C281DC805B03}" sibTransId="{A65EAE14-A861-BB4C-B10E-3804BE270CFD}"/>
    <dgm:cxn modelId="{27086920-A0B5-6443-9F09-7B11FD34175F}" srcId="{94C95FEC-F942-C94A-9816-039560A5BE1D}" destId="{57796E55-D1C9-A14B-99CC-DA7988DF1D6E}" srcOrd="5" destOrd="0" parTransId="{E02FB10B-8037-074E-A681-8A39E8FE6F7C}" sibTransId="{856ED28D-9D5C-1740-A72D-2F06B680FC8D}"/>
    <dgm:cxn modelId="{B17E09D7-741D-BC4C-ADCA-0253715730E6}" type="presOf" srcId="{454B599E-BEC3-4142-B691-FDF01320E727}" destId="{B6EF391C-8904-724B-A346-94090BE652EE}" srcOrd="0" destOrd="0" presId="urn:microsoft.com/office/officeart/2005/8/layout/default"/>
    <dgm:cxn modelId="{E62B3EDB-F32E-784A-BC2B-4DBA6BA47C45}" srcId="{94C95FEC-F942-C94A-9816-039560A5BE1D}" destId="{D8C06BDB-DB61-854C-999B-0E88A914E080}" srcOrd="3" destOrd="0" parTransId="{A2F49389-88E8-CE4A-A6ED-91DCDD6B0678}" sibTransId="{50954DA8-7342-A74D-9F6C-02C347B7519F}"/>
    <dgm:cxn modelId="{54712539-61DE-4642-8520-3B5C7FD6285E}" srcId="{94C95FEC-F942-C94A-9816-039560A5BE1D}" destId="{D91FCA96-0F1B-884C-A318-19C8FCFA714F}" srcOrd="8" destOrd="0" parTransId="{69D21736-A9A4-C34F-AF8E-0D80B0E2563A}" sibTransId="{497105A7-C9BD-5A41-9D62-3FC31506E9A6}"/>
    <dgm:cxn modelId="{4FCAAD97-42BB-CB4A-A556-6233DD2089D3}" type="presOf" srcId="{94C95FEC-F942-C94A-9816-039560A5BE1D}" destId="{1BA6EAE9-3F96-AD48-9BA5-CDFDA0227EA3}" srcOrd="0" destOrd="0" presId="urn:microsoft.com/office/officeart/2005/8/layout/default"/>
    <dgm:cxn modelId="{F894DA03-CD42-BA4C-8EC0-81D7F08CA671}" type="presOf" srcId="{D8C06BDB-DB61-854C-999B-0E88A914E080}" destId="{21E7D786-72AE-6542-8A99-EDA92AE4156D}" srcOrd="0" destOrd="0" presId="urn:microsoft.com/office/officeart/2005/8/layout/default"/>
    <dgm:cxn modelId="{DB2B329F-0C35-014B-B6A1-64055E3F9F2C}" type="presOf" srcId="{15CA64DE-9F40-E248-9421-B3A1DC2269B6}" destId="{11F13832-1D34-3849-A4B0-BAF45774FC7D}" srcOrd="0" destOrd="0" presId="urn:microsoft.com/office/officeart/2005/8/layout/default"/>
    <dgm:cxn modelId="{6545B91F-6742-734F-87AA-A1F4DD0BDDD3}" srcId="{94C95FEC-F942-C94A-9816-039560A5BE1D}" destId="{A6E292CB-D200-4A42-84C9-B4675AE03297}" srcOrd="7" destOrd="0" parTransId="{957F1679-F446-2F46-B640-E01AB05940D1}" sibTransId="{BE1E3356-4117-384E-9E30-E67FAE38765E}"/>
    <dgm:cxn modelId="{B5DBDA09-75B5-7F4E-AFCC-5CC560B2CB80}" srcId="{94C95FEC-F942-C94A-9816-039560A5BE1D}" destId="{F5842145-8C10-8640-BE44-A84E5CB51D06}" srcOrd="4" destOrd="0" parTransId="{E6CE0F3D-FFD0-D243-A5C2-07FB0CA6F6B2}" sibTransId="{EA9F2398-543F-BA40-84DD-FA8EF2D9ABD5}"/>
    <dgm:cxn modelId="{C573CF67-4900-6B49-9181-C09C42425887}" type="presOf" srcId="{57796E55-D1C9-A14B-99CC-DA7988DF1D6E}" destId="{BD8CC177-82D8-7A48-9B6B-E7E5E6B5A4A7}" srcOrd="0" destOrd="0" presId="urn:microsoft.com/office/officeart/2005/8/layout/default"/>
    <dgm:cxn modelId="{C532065E-7082-7644-8CD8-483D98A3BA85}" type="presOf" srcId="{A6E292CB-D200-4A42-84C9-B4675AE03297}" destId="{C3C5644C-FCC7-134A-AE21-216D3927C3BB}" srcOrd="0" destOrd="0" presId="urn:microsoft.com/office/officeart/2005/8/layout/default"/>
    <dgm:cxn modelId="{681A4DE9-DB2A-724E-A66F-C7CD07563C3D}" type="presOf" srcId="{84AE1465-3577-E440-B70E-693635F7A7A4}" destId="{F8EEBA9E-E268-D748-98B1-64E631353607}" srcOrd="0" destOrd="0" presId="urn:microsoft.com/office/officeart/2005/8/layout/default"/>
    <dgm:cxn modelId="{1BE404D3-36B6-3D48-938A-AFE3F63BDF84}" type="presOf" srcId="{D91FCA96-0F1B-884C-A318-19C8FCFA714F}" destId="{587702C4-D6E7-E54D-A2CB-CE5E35DA03EE}" srcOrd="0" destOrd="0" presId="urn:microsoft.com/office/officeart/2005/8/layout/default"/>
    <dgm:cxn modelId="{F3494EAC-EF63-5942-B752-D3B227BEE8F4}" srcId="{94C95FEC-F942-C94A-9816-039560A5BE1D}" destId="{15CA64DE-9F40-E248-9421-B3A1DC2269B6}" srcOrd="0" destOrd="0" parTransId="{DF1AA578-B5C1-B74E-BAE0-43A2A88D3B43}" sibTransId="{8681D87A-B5F4-8F4A-B8AD-9CC7BE63911E}"/>
    <dgm:cxn modelId="{671B14C5-9037-454A-A12D-A73D977C49DE}" type="presParOf" srcId="{1BA6EAE9-3F96-AD48-9BA5-CDFDA0227EA3}" destId="{11F13832-1D34-3849-A4B0-BAF45774FC7D}" srcOrd="0" destOrd="0" presId="urn:microsoft.com/office/officeart/2005/8/layout/default"/>
    <dgm:cxn modelId="{4EACA7AE-42EE-6A41-8DB5-1251A0B722F6}" type="presParOf" srcId="{1BA6EAE9-3F96-AD48-9BA5-CDFDA0227EA3}" destId="{A15E96D4-DA33-6345-90F8-608479F055AC}" srcOrd="1" destOrd="0" presId="urn:microsoft.com/office/officeart/2005/8/layout/default"/>
    <dgm:cxn modelId="{9E9BFD90-79AC-9042-9BD0-301E30605A15}" type="presParOf" srcId="{1BA6EAE9-3F96-AD48-9BA5-CDFDA0227EA3}" destId="{B6EF391C-8904-724B-A346-94090BE652EE}" srcOrd="2" destOrd="0" presId="urn:microsoft.com/office/officeart/2005/8/layout/default"/>
    <dgm:cxn modelId="{05185E89-9571-5548-9855-E1EABBA5712F}" type="presParOf" srcId="{1BA6EAE9-3F96-AD48-9BA5-CDFDA0227EA3}" destId="{E70D4A35-D974-3B4C-B4C2-1FF6E2B2AFA5}" srcOrd="3" destOrd="0" presId="urn:microsoft.com/office/officeart/2005/8/layout/default"/>
    <dgm:cxn modelId="{25ECA190-45E4-9C43-A83F-F8E5D9C85063}" type="presParOf" srcId="{1BA6EAE9-3F96-AD48-9BA5-CDFDA0227EA3}" destId="{0DD8CA0C-D150-BD4F-ABA8-4D391F99F2BD}" srcOrd="4" destOrd="0" presId="urn:microsoft.com/office/officeart/2005/8/layout/default"/>
    <dgm:cxn modelId="{95AE3CF4-8B31-4942-A572-6C4A57E1D223}" type="presParOf" srcId="{1BA6EAE9-3F96-AD48-9BA5-CDFDA0227EA3}" destId="{EFBFA005-DFB4-3E46-A5E7-2FD5960840FB}" srcOrd="5" destOrd="0" presId="urn:microsoft.com/office/officeart/2005/8/layout/default"/>
    <dgm:cxn modelId="{D2004DE9-C6C7-7145-94D5-35B714BBA667}" type="presParOf" srcId="{1BA6EAE9-3F96-AD48-9BA5-CDFDA0227EA3}" destId="{21E7D786-72AE-6542-8A99-EDA92AE4156D}" srcOrd="6" destOrd="0" presId="urn:microsoft.com/office/officeart/2005/8/layout/default"/>
    <dgm:cxn modelId="{0CD9643E-94D2-1145-99AB-FA788F42F247}" type="presParOf" srcId="{1BA6EAE9-3F96-AD48-9BA5-CDFDA0227EA3}" destId="{6A41EADB-9301-CE4D-9FEA-9AD7403ABAB9}" srcOrd="7" destOrd="0" presId="urn:microsoft.com/office/officeart/2005/8/layout/default"/>
    <dgm:cxn modelId="{02533D6E-E1FB-5142-8D88-1C6CB85D40C0}" type="presParOf" srcId="{1BA6EAE9-3F96-AD48-9BA5-CDFDA0227EA3}" destId="{744955B3-9AEB-BB4C-80D6-269E0ADA3204}" srcOrd="8" destOrd="0" presId="urn:microsoft.com/office/officeart/2005/8/layout/default"/>
    <dgm:cxn modelId="{1DDAB8B2-5688-954C-986E-32F4C4F09B28}" type="presParOf" srcId="{1BA6EAE9-3F96-AD48-9BA5-CDFDA0227EA3}" destId="{C213A268-255A-0C4F-839A-9CCA14853689}" srcOrd="9" destOrd="0" presId="urn:microsoft.com/office/officeart/2005/8/layout/default"/>
    <dgm:cxn modelId="{AB7BB844-6C6C-0E47-888E-CD34629EC6F8}" type="presParOf" srcId="{1BA6EAE9-3F96-AD48-9BA5-CDFDA0227EA3}" destId="{BD8CC177-82D8-7A48-9B6B-E7E5E6B5A4A7}" srcOrd="10" destOrd="0" presId="urn:microsoft.com/office/officeart/2005/8/layout/default"/>
    <dgm:cxn modelId="{768C20AD-11AA-0A41-9D5F-4D41B416F7C8}" type="presParOf" srcId="{1BA6EAE9-3F96-AD48-9BA5-CDFDA0227EA3}" destId="{62877C05-9CD4-1145-8A04-5937434E78EF}" srcOrd="11" destOrd="0" presId="urn:microsoft.com/office/officeart/2005/8/layout/default"/>
    <dgm:cxn modelId="{5EEC53A9-59AA-7B42-A96C-A15982DCECA6}" type="presParOf" srcId="{1BA6EAE9-3F96-AD48-9BA5-CDFDA0227EA3}" destId="{F8EEBA9E-E268-D748-98B1-64E631353607}" srcOrd="12" destOrd="0" presId="urn:microsoft.com/office/officeart/2005/8/layout/default"/>
    <dgm:cxn modelId="{AFD18E5B-388E-8844-9F52-8ABDFDB4B96A}" type="presParOf" srcId="{1BA6EAE9-3F96-AD48-9BA5-CDFDA0227EA3}" destId="{CF0F2534-4B12-A445-A5A6-749CE27E507C}" srcOrd="13" destOrd="0" presId="urn:microsoft.com/office/officeart/2005/8/layout/default"/>
    <dgm:cxn modelId="{7AE210CE-80B9-814C-A3E1-F750D6E8F78C}" type="presParOf" srcId="{1BA6EAE9-3F96-AD48-9BA5-CDFDA0227EA3}" destId="{C3C5644C-FCC7-134A-AE21-216D3927C3BB}" srcOrd="14" destOrd="0" presId="urn:microsoft.com/office/officeart/2005/8/layout/default"/>
    <dgm:cxn modelId="{19ED0539-F54A-1E41-AEFB-824AB9F76B43}" type="presParOf" srcId="{1BA6EAE9-3F96-AD48-9BA5-CDFDA0227EA3}" destId="{4747179D-1C3D-E34F-AA89-9691276CCFF3}" srcOrd="15" destOrd="0" presId="urn:microsoft.com/office/officeart/2005/8/layout/default"/>
    <dgm:cxn modelId="{7E41245C-5C30-324F-8B99-8ACB18C7AED3}" type="presParOf" srcId="{1BA6EAE9-3F96-AD48-9BA5-CDFDA0227EA3}" destId="{587702C4-D6E7-E54D-A2CB-CE5E35DA03E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C95FEC-F942-C94A-9816-039560A5BE1D}" type="doc">
      <dgm:prSet loTypeId="urn:microsoft.com/office/officeart/2005/8/layout/default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05482404-9695-5147-877A-121866E6A465}">
      <dgm:prSet/>
      <dgm:spPr/>
      <dgm:t>
        <a:bodyPr/>
        <a:lstStyle/>
        <a:p>
          <a:r>
            <a:rPr lang="es-ES" b="0" i="0" u="none" dirty="0" smtClean="0">
              <a:solidFill>
                <a:srgbClr val="000000"/>
              </a:solidFill>
            </a:rPr>
            <a:t>Modernizar la función pública y luchar contra la corrupción. </a:t>
          </a:r>
          <a:r>
            <a:rPr lang="es-ES" dirty="0" smtClean="0">
              <a:solidFill>
                <a:srgbClr val="000000"/>
              </a:solidFill>
            </a:rPr>
            <a:t> </a:t>
          </a:r>
          <a:endParaRPr lang="es-ES" dirty="0">
            <a:solidFill>
              <a:srgbClr val="000000"/>
            </a:solidFill>
          </a:endParaRPr>
        </a:p>
      </dgm:t>
    </dgm:pt>
    <dgm:pt modelId="{FD74007E-953C-974D-8F7A-57F6CBCB6052}" type="parTrans" cxnId="{7ED81EB4-B6DA-CB41-B93B-471A2107BEA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C99DCE54-8911-474D-AEA3-5995F9819320}" type="sibTrans" cxnId="{7ED81EB4-B6DA-CB41-B93B-471A2107BEA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19FF9D4C-E511-514A-B751-0B85A622CDAA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Asegurar la sostenibilidad fiscal </a:t>
          </a:r>
          <a:endParaRPr lang="es-ES">
            <a:solidFill>
              <a:srgbClr val="000000"/>
            </a:solidFill>
          </a:endParaRPr>
        </a:p>
      </dgm:t>
    </dgm:pt>
    <dgm:pt modelId="{531C9E14-A424-0D40-A24F-87C4FFBC735C}" type="parTrans" cxnId="{91EC374D-2C00-2445-AECA-FEDEFF02CD0A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78EFFAD-19D3-F544-A468-64E137A33DF5}" type="sibTrans" cxnId="{91EC374D-2C00-2445-AECA-FEDEFF02CD0A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E5D24F3-AE6C-0745-8B4C-B039C47B85DE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Facilitar la creación de empleo </a:t>
          </a:r>
          <a:endParaRPr lang="es-ES">
            <a:solidFill>
              <a:srgbClr val="000000"/>
            </a:solidFill>
          </a:endParaRPr>
        </a:p>
      </dgm:t>
    </dgm:pt>
    <dgm:pt modelId="{E9EBC89E-5973-BD41-8C27-1313C3A0C5FF}" type="parTrans" cxnId="{1AE696A0-DEDC-0145-80FB-BC4B5717F68F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A66BD85-C111-A644-8FD5-0C29BDA4FC6C}" type="sibTrans" cxnId="{1AE696A0-DEDC-0145-80FB-BC4B5717F68F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F78FFF74-21A0-5642-87F6-3B00FB95E8C6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Garantizar el servicio de acueducto </a:t>
          </a:r>
          <a:endParaRPr lang="es-ES" dirty="0">
            <a:solidFill>
              <a:srgbClr val="000000"/>
            </a:solidFill>
          </a:endParaRPr>
        </a:p>
      </dgm:t>
    </dgm:pt>
    <dgm:pt modelId="{50AC55CB-0492-2441-9B4C-570060ED7D99}" type="parTrans" cxnId="{C429AEE9-35B7-5544-98AA-D78A8B66D08E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9CB7EAC9-EAE8-A145-A62C-1AE2EA7B81DC}" type="sibTrans" cxnId="{C429AEE9-35B7-5544-98AA-D78A8B66D08E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5D3ADB1-DA20-0846-8A9F-994E39A70DEE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Optimizar la movilidad </a:t>
          </a:r>
          <a:endParaRPr lang="es-ES">
            <a:solidFill>
              <a:srgbClr val="000000"/>
            </a:solidFill>
          </a:endParaRPr>
        </a:p>
      </dgm:t>
    </dgm:pt>
    <dgm:pt modelId="{FCB9C096-5DAD-9347-BD52-083AD44DCCF7}" type="parTrans" cxnId="{C227543B-AE50-104C-8E52-64F66030D84A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F6F1B224-3D8E-8A45-8C3B-4C20ACBB1B1D}" type="sibTrans" cxnId="{C227543B-AE50-104C-8E52-64F66030D84A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0DD7DCE-EF0E-9B49-AC33-0D6188B67539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Reactivar la economía </a:t>
          </a:r>
          <a:endParaRPr lang="es-ES">
            <a:solidFill>
              <a:srgbClr val="000000"/>
            </a:solidFill>
          </a:endParaRPr>
        </a:p>
      </dgm:t>
    </dgm:pt>
    <dgm:pt modelId="{46FB77D4-9BCB-D14A-8983-953D10224AA8}" type="parTrans" cxnId="{B7B86471-305F-B94F-A633-1463F498FA84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B9C9638-F037-F442-A97F-26BC92218C5C}" type="sibTrans" cxnId="{B7B86471-305F-B94F-A633-1463F498FA84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9E3E2C2E-BA3F-8D44-A6B8-6C363A5A985C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Mejorar el saneamiento básico </a:t>
          </a:r>
          <a:endParaRPr lang="es-ES">
            <a:solidFill>
              <a:srgbClr val="000000"/>
            </a:solidFill>
          </a:endParaRPr>
        </a:p>
      </dgm:t>
    </dgm:pt>
    <dgm:pt modelId="{E358C747-0653-8345-9D20-8CB15A4345F7}" type="parTrans" cxnId="{99728A2A-9153-3D4F-9BEE-11BA04426214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B9F5F8C-4C19-0D4A-8F07-7BF4C3A7150F}" type="sibTrans" cxnId="{99728A2A-9153-3D4F-9BEE-11BA04426214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BA6C2EFD-3684-ED49-B9E0-0C848305EC41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Diseñar y ejecutar planes de renovación urbana </a:t>
          </a:r>
          <a:endParaRPr lang="es-ES">
            <a:solidFill>
              <a:srgbClr val="000000"/>
            </a:solidFill>
          </a:endParaRPr>
        </a:p>
      </dgm:t>
    </dgm:pt>
    <dgm:pt modelId="{604D0513-2DFE-634E-91B4-2EC76B3568E1}" type="parTrans" cxnId="{3A144CE3-5091-2841-8D4D-88842C5DDD0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1BEDE86D-A4A7-DF44-A612-B539A11EA523}" type="sibTrans" cxnId="{3A144CE3-5091-2841-8D4D-88842C5DDD0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C2C7DE4E-D36E-724E-AD92-7D76E6C3B01E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Mejorar la seguridad </a:t>
          </a:r>
          <a:endParaRPr lang="es-ES">
            <a:solidFill>
              <a:srgbClr val="000000"/>
            </a:solidFill>
          </a:endParaRPr>
        </a:p>
      </dgm:t>
    </dgm:pt>
    <dgm:pt modelId="{E31AA33B-7B09-FC4B-A25F-9D7BD45371E1}" type="parTrans" cxnId="{210F1F7A-7196-C640-953D-65BDB20BFE3E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B7C7C497-D73E-7D42-B964-2449DE2D2536}" type="sibTrans" cxnId="{210F1F7A-7196-C640-953D-65BDB20BFE3E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E4871B4-0B91-D04F-98D3-8880509F89E8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Priorizar los programas sociales </a:t>
          </a:r>
          <a:endParaRPr lang="es-ES">
            <a:solidFill>
              <a:srgbClr val="000000"/>
            </a:solidFill>
          </a:endParaRPr>
        </a:p>
      </dgm:t>
    </dgm:pt>
    <dgm:pt modelId="{2E025B37-B0D9-6041-B9B0-603E3781B3CD}" type="parTrans" cxnId="{5FF3B335-0F70-D844-AD97-64EBDE2077DE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CCEC85A5-4FD3-4E43-ADC1-14C8B65B41C6}" type="sibTrans" cxnId="{5FF3B335-0F70-D844-AD97-64EBDE2077DE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A308B3E-AE6E-F044-8F92-CCC465FE0131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Desarrollar y construir espacio público de calidad </a:t>
          </a:r>
          <a:endParaRPr lang="es-ES">
            <a:solidFill>
              <a:srgbClr val="000000"/>
            </a:solidFill>
          </a:endParaRPr>
        </a:p>
      </dgm:t>
    </dgm:pt>
    <dgm:pt modelId="{A09A1DAD-4000-7E4F-AA84-7F874A3B90FA}" type="parTrans" cxnId="{1F5F5690-B13E-CE4F-8399-F4743C1255B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CA8171C-6FCC-D84D-B30A-41A6689A97F5}" type="sibTrans" cxnId="{1F5F5690-B13E-CE4F-8399-F4743C1255B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60890350-3BE3-C541-87FE-58A4E767EAA6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Establecer estrategias para cuidar el agua y la base natural del municipio </a:t>
          </a:r>
          <a:endParaRPr lang="es-ES">
            <a:solidFill>
              <a:srgbClr val="000000"/>
            </a:solidFill>
          </a:endParaRPr>
        </a:p>
      </dgm:t>
    </dgm:pt>
    <dgm:pt modelId="{E2ADFA82-3F4D-6445-B605-AB140730E597}" type="parTrans" cxnId="{AE811050-DB11-364F-BFCF-EE636D491F3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7BDAC1F2-CB3C-2749-AD9F-004DD68B5CF7}" type="sibTrans" cxnId="{AE811050-DB11-364F-BFCF-EE636D491F3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18FAD894-D614-6643-99F9-966A96290B2F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Garantizar el derecho a la ciudad </a:t>
          </a:r>
          <a:endParaRPr lang="es-ES">
            <a:solidFill>
              <a:srgbClr val="000000"/>
            </a:solidFill>
          </a:endParaRPr>
        </a:p>
      </dgm:t>
    </dgm:pt>
    <dgm:pt modelId="{45857BF9-8858-CF46-B1D2-E0CBF418126A}" type="parTrans" cxnId="{313A872F-F83F-8D4C-98D1-BC0509943696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77B85C26-2482-D240-A28E-5D282C835D2D}" type="sibTrans" cxnId="{313A872F-F83F-8D4C-98D1-BC0509943696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C820EB2B-CC99-A443-B490-0E209ADEBD0F}">
      <dgm:prSet/>
      <dgm:spPr/>
      <dgm:t>
        <a:bodyPr/>
        <a:lstStyle/>
        <a:p>
          <a:r>
            <a:rPr lang="es-ES" b="0" i="0" u="none" smtClean="0">
              <a:solidFill>
                <a:srgbClr val="000000"/>
              </a:solidFill>
            </a:rPr>
            <a:t>Respetar e incentivar la multiculturalidad para la construcción de nuevas ciudadanias</a:t>
          </a:r>
          <a:endParaRPr lang="es-ES">
            <a:solidFill>
              <a:srgbClr val="000000"/>
            </a:solidFill>
          </a:endParaRPr>
        </a:p>
      </dgm:t>
    </dgm:pt>
    <dgm:pt modelId="{788445CE-B465-AF41-8380-DB676A041A89}" type="parTrans" cxnId="{CA57FF47-C962-FA41-8CAA-5D819A58901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656A745-DF22-CF42-96DA-F91597F863CA}" type="sibTrans" cxnId="{CA57FF47-C962-FA41-8CAA-5D819A58901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1BA6EAE9-3F96-AD48-9BA5-CDFDA0227EA3}" type="pres">
      <dgm:prSet presAssocID="{94C95FEC-F942-C94A-9816-039560A5BE1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4CD8440-7D6A-3C40-9522-C967CBD204D0}" type="pres">
      <dgm:prSet presAssocID="{05482404-9695-5147-877A-121866E6A465}" presName="node" presStyleLbl="node1" presStyleIdx="0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DE620E-B7AB-BF44-A8F9-13D0B92EAD3D}" type="pres">
      <dgm:prSet presAssocID="{C99DCE54-8911-474D-AEA3-5995F9819320}" presName="sibTrans" presStyleCnt="0"/>
      <dgm:spPr/>
    </dgm:pt>
    <dgm:pt modelId="{9ADD411C-C750-EE43-9A81-ECEFAA57D7BC}" type="pres">
      <dgm:prSet presAssocID="{19FF9D4C-E511-514A-B751-0B85A622CDAA}" presName="node" presStyleLbl="node1" presStyleIdx="1" presStyleCnt="14" custLinFactNeighborY="-106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CC5607-CA98-934A-B179-584A7D579436}" type="pres">
      <dgm:prSet presAssocID="{A78EFFAD-19D3-F544-A468-64E137A33DF5}" presName="sibTrans" presStyleCnt="0"/>
      <dgm:spPr/>
    </dgm:pt>
    <dgm:pt modelId="{C848FE16-C5B9-E947-96E1-B51E4DC1EFD4}" type="pres">
      <dgm:prSet presAssocID="{3E5D24F3-AE6C-0745-8B4C-B039C47B85DE}" presName="node" presStyleLbl="node1" presStyleIdx="2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81966A-A8BD-CA45-97CF-A6033720C316}" type="pres">
      <dgm:prSet presAssocID="{0A66BD85-C111-A644-8FD5-0C29BDA4FC6C}" presName="sibTrans" presStyleCnt="0"/>
      <dgm:spPr/>
    </dgm:pt>
    <dgm:pt modelId="{FA61A7AA-7A98-3C48-A6E2-C2C7025D9058}" type="pres">
      <dgm:prSet presAssocID="{F78FFF74-21A0-5642-87F6-3B00FB95E8C6}" presName="node" presStyleLbl="node1" presStyleIdx="3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3277119-46AE-2E46-9952-34C61421E465}" type="pres">
      <dgm:prSet presAssocID="{9CB7EAC9-EAE8-A145-A62C-1AE2EA7B81DC}" presName="sibTrans" presStyleCnt="0"/>
      <dgm:spPr/>
    </dgm:pt>
    <dgm:pt modelId="{6BE765F8-76EA-9545-9B63-58EDB2B58411}" type="pres">
      <dgm:prSet presAssocID="{25D3ADB1-DA20-0846-8A9F-994E39A70DEE}" presName="node" presStyleLbl="node1" presStyleIdx="4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C0BB44-AA90-5B47-AB08-24C17E57A66E}" type="pres">
      <dgm:prSet presAssocID="{F6F1B224-3D8E-8A45-8C3B-4C20ACBB1B1D}" presName="sibTrans" presStyleCnt="0"/>
      <dgm:spPr/>
    </dgm:pt>
    <dgm:pt modelId="{69CB5D25-9711-494D-BDF9-E835A7DDD83C}" type="pres">
      <dgm:prSet presAssocID="{D0DD7DCE-EF0E-9B49-AC33-0D6188B67539}" presName="node" presStyleLbl="node1" presStyleIdx="5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8E2558-B7E2-9446-8152-5647C1B95AE5}" type="pres">
      <dgm:prSet presAssocID="{DB9C9638-F037-F442-A97F-26BC92218C5C}" presName="sibTrans" presStyleCnt="0"/>
      <dgm:spPr/>
    </dgm:pt>
    <dgm:pt modelId="{2CD2A5F5-8A56-BF49-BFBD-8DC65F1C8994}" type="pres">
      <dgm:prSet presAssocID="{9E3E2C2E-BA3F-8D44-A6B8-6C363A5A985C}" presName="node" presStyleLbl="node1" presStyleIdx="6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65ACC8-6815-014D-BD13-5492F530FC4D}" type="pres">
      <dgm:prSet presAssocID="{AB9F5F8C-4C19-0D4A-8F07-7BF4C3A7150F}" presName="sibTrans" presStyleCnt="0"/>
      <dgm:spPr/>
    </dgm:pt>
    <dgm:pt modelId="{D240D601-71C2-3140-91C9-DA461F0642CC}" type="pres">
      <dgm:prSet presAssocID="{BA6C2EFD-3684-ED49-B9E0-0C848305EC41}" presName="node" presStyleLbl="node1" presStyleIdx="7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BE251E-0C25-9C4E-B991-B26C754946AB}" type="pres">
      <dgm:prSet presAssocID="{1BEDE86D-A4A7-DF44-A612-B539A11EA523}" presName="sibTrans" presStyleCnt="0"/>
      <dgm:spPr/>
    </dgm:pt>
    <dgm:pt modelId="{D0ADC648-5ADF-224A-B93F-52F3108C152B}" type="pres">
      <dgm:prSet presAssocID="{C2C7DE4E-D36E-724E-AD92-7D76E6C3B01E}" presName="node" presStyleLbl="node1" presStyleIdx="8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1D2F80-A28E-6B4C-A9BF-327FCD1A47AB}" type="pres">
      <dgm:prSet presAssocID="{B7C7C497-D73E-7D42-B964-2449DE2D2536}" presName="sibTrans" presStyleCnt="0"/>
      <dgm:spPr/>
    </dgm:pt>
    <dgm:pt modelId="{EB3899AC-5F1B-0846-9E40-1B1B0BB3381B}" type="pres">
      <dgm:prSet presAssocID="{AE4871B4-0B91-D04F-98D3-8880509F89E8}" presName="node" presStyleLbl="node1" presStyleIdx="9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8F7F38-1608-7041-ACA8-EA451CF06452}" type="pres">
      <dgm:prSet presAssocID="{CCEC85A5-4FD3-4E43-ADC1-14C8B65B41C6}" presName="sibTrans" presStyleCnt="0"/>
      <dgm:spPr/>
    </dgm:pt>
    <dgm:pt modelId="{923F6FA5-3560-5945-A36C-0A6A83898E86}" type="pres">
      <dgm:prSet presAssocID="{8A308B3E-AE6E-F044-8F92-CCC465FE0131}" presName="node" presStyleLbl="node1" presStyleIdx="10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D316E9-199B-2246-9ABF-D06C4D8351C4}" type="pres">
      <dgm:prSet presAssocID="{ACA8171C-6FCC-D84D-B30A-41A6689A97F5}" presName="sibTrans" presStyleCnt="0"/>
      <dgm:spPr/>
    </dgm:pt>
    <dgm:pt modelId="{29918737-A0AD-8748-872D-BB3E37706853}" type="pres">
      <dgm:prSet presAssocID="{60890350-3BE3-C541-87FE-58A4E767EAA6}" presName="node" presStyleLbl="node1" presStyleIdx="11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2607D5A-7D43-464F-A788-9F53AA949741}" type="pres">
      <dgm:prSet presAssocID="{7BDAC1F2-CB3C-2749-AD9F-004DD68B5CF7}" presName="sibTrans" presStyleCnt="0"/>
      <dgm:spPr/>
    </dgm:pt>
    <dgm:pt modelId="{6896472D-5744-DB4B-9542-516F3D734F15}" type="pres">
      <dgm:prSet presAssocID="{18FAD894-D614-6643-99F9-966A96290B2F}" presName="node" presStyleLbl="node1" presStyleIdx="12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6BB018-C189-3D48-AA8B-ACF90FFB2E4C}" type="pres">
      <dgm:prSet presAssocID="{77B85C26-2482-D240-A28E-5D282C835D2D}" presName="sibTrans" presStyleCnt="0"/>
      <dgm:spPr/>
    </dgm:pt>
    <dgm:pt modelId="{0FBF1D50-2123-D24F-870A-6814CB075E5F}" type="pres">
      <dgm:prSet presAssocID="{C820EB2B-CC99-A443-B490-0E209ADEBD0F}" presName="node" presStyleLbl="node1" presStyleIdx="13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A0F7B29-79D2-3849-BD0D-47FEA3AE6D9B}" type="presOf" srcId="{05482404-9695-5147-877A-121866E6A465}" destId="{14CD8440-7D6A-3C40-9522-C967CBD204D0}" srcOrd="0" destOrd="0" presId="urn:microsoft.com/office/officeart/2005/8/layout/default"/>
    <dgm:cxn modelId="{5FF3B335-0F70-D844-AD97-64EBDE2077DE}" srcId="{94C95FEC-F942-C94A-9816-039560A5BE1D}" destId="{AE4871B4-0B91-D04F-98D3-8880509F89E8}" srcOrd="9" destOrd="0" parTransId="{2E025B37-B0D9-6041-B9B0-603E3781B3CD}" sibTransId="{CCEC85A5-4FD3-4E43-ADC1-14C8B65B41C6}"/>
    <dgm:cxn modelId="{946E4532-B8FD-614C-B5AB-F86DDC400BEC}" type="presOf" srcId="{18FAD894-D614-6643-99F9-966A96290B2F}" destId="{6896472D-5744-DB4B-9542-516F3D734F15}" srcOrd="0" destOrd="0" presId="urn:microsoft.com/office/officeart/2005/8/layout/default"/>
    <dgm:cxn modelId="{1AE696A0-DEDC-0145-80FB-BC4B5717F68F}" srcId="{94C95FEC-F942-C94A-9816-039560A5BE1D}" destId="{3E5D24F3-AE6C-0745-8B4C-B039C47B85DE}" srcOrd="2" destOrd="0" parTransId="{E9EBC89E-5973-BD41-8C27-1313C3A0C5FF}" sibTransId="{0A66BD85-C111-A644-8FD5-0C29BDA4FC6C}"/>
    <dgm:cxn modelId="{CEE83C75-01CE-0746-AA60-55D3BA648C98}" type="presOf" srcId="{94C95FEC-F942-C94A-9816-039560A5BE1D}" destId="{1BA6EAE9-3F96-AD48-9BA5-CDFDA0227EA3}" srcOrd="0" destOrd="0" presId="urn:microsoft.com/office/officeart/2005/8/layout/default"/>
    <dgm:cxn modelId="{210F1F7A-7196-C640-953D-65BDB20BFE3E}" srcId="{94C95FEC-F942-C94A-9816-039560A5BE1D}" destId="{C2C7DE4E-D36E-724E-AD92-7D76E6C3B01E}" srcOrd="8" destOrd="0" parTransId="{E31AA33B-7B09-FC4B-A25F-9D7BD45371E1}" sibTransId="{B7C7C497-D73E-7D42-B964-2449DE2D2536}"/>
    <dgm:cxn modelId="{72478FA8-25AC-8C42-B291-98FE8A957959}" type="presOf" srcId="{3E5D24F3-AE6C-0745-8B4C-B039C47B85DE}" destId="{C848FE16-C5B9-E947-96E1-B51E4DC1EFD4}" srcOrd="0" destOrd="0" presId="urn:microsoft.com/office/officeart/2005/8/layout/default"/>
    <dgm:cxn modelId="{CA57FF47-C962-FA41-8CAA-5D819A589015}" srcId="{94C95FEC-F942-C94A-9816-039560A5BE1D}" destId="{C820EB2B-CC99-A443-B490-0E209ADEBD0F}" srcOrd="13" destOrd="0" parTransId="{788445CE-B465-AF41-8380-DB676A041A89}" sibTransId="{3656A745-DF22-CF42-96DA-F91597F863CA}"/>
    <dgm:cxn modelId="{D4875E1F-946E-F345-BDB2-3822619435C4}" type="presOf" srcId="{BA6C2EFD-3684-ED49-B9E0-0C848305EC41}" destId="{D240D601-71C2-3140-91C9-DA461F0642CC}" srcOrd="0" destOrd="0" presId="urn:microsoft.com/office/officeart/2005/8/layout/default"/>
    <dgm:cxn modelId="{3F960AAD-25FA-6A43-A70A-8CDC387D3A67}" type="presOf" srcId="{AE4871B4-0B91-D04F-98D3-8880509F89E8}" destId="{EB3899AC-5F1B-0846-9E40-1B1B0BB3381B}" srcOrd="0" destOrd="0" presId="urn:microsoft.com/office/officeart/2005/8/layout/default"/>
    <dgm:cxn modelId="{AE811050-DB11-364F-BFCF-EE636D491F39}" srcId="{94C95FEC-F942-C94A-9816-039560A5BE1D}" destId="{60890350-3BE3-C541-87FE-58A4E767EAA6}" srcOrd="11" destOrd="0" parTransId="{E2ADFA82-3F4D-6445-B605-AB140730E597}" sibTransId="{7BDAC1F2-CB3C-2749-AD9F-004DD68B5CF7}"/>
    <dgm:cxn modelId="{B7B86471-305F-B94F-A633-1463F498FA84}" srcId="{94C95FEC-F942-C94A-9816-039560A5BE1D}" destId="{D0DD7DCE-EF0E-9B49-AC33-0D6188B67539}" srcOrd="5" destOrd="0" parTransId="{46FB77D4-9BCB-D14A-8983-953D10224AA8}" sibTransId="{DB9C9638-F037-F442-A97F-26BC92218C5C}"/>
    <dgm:cxn modelId="{1F5F5690-B13E-CE4F-8399-F4743C1255B5}" srcId="{94C95FEC-F942-C94A-9816-039560A5BE1D}" destId="{8A308B3E-AE6E-F044-8F92-CCC465FE0131}" srcOrd="10" destOrd="0" parTransId="{A09A1DAD-4000-7E4F-AA84-7F874A3B90FA}" sibTransId="{ACA8171C-6FCC-D84D-B30A-41A6689A97F5}"/>
    <dgm:cxn modelId="{3A144CE3-5091-2841-8D4D-88842C5DDD0C}" srcId="{94C95FEC-F942-C94A-9816-039560A5BE1D}" destId="{BA6C2EFD-3684-ED49-B9E0-0C848305EC41}" srcOrd="7" destOrd="0" parTransId="{604D0513-2DFE-634E-91B4-2EC76B3568E1}" sibTransId="{1BEDE86D-A4A7-DF44-A612-B539A11EA523}"/>
    <dgm:cxn modelId="{1E6C14EC-A25B-7942-A5D9-7BF4C1CF310C}" type="presOf" srcId="{8A308B3E-AE6E-F044-8F92-CCC465FE0131}" destId="{923F6FA5-3560-5945-A36C-0A6A83898E86}" srcOrd="0" destOrd="0" presId="urn:microsoft.com/office/officeart/2005/8/layout/default"/>
    <dgm:cxn modelId="{C429AEE9-35B7-5544-98AA-D78A8B66D08E}" srcId="{94C95FEC-F942-C94A-9816-039560A5BE1D}" destId="{F78FFF74-21A0-5642-87F6-3B00FB95E8C6}" srcOrd="3" destOrd="0" parTransId="{50AC55CB-0492-2441-9B4C-570060ED7D99}" sibTransId="{9CB7EAC9-EAE8-A145-A62C-1AE2EA7B81DC}"/>
    <dgm:cxn modelId="{EC46F79B-E448-5F4A-840D-31C39A2C456D}" type="presOf" srcId="{25D3ADB1-DA20-0846-8A9F-994E39A70DEE}" destId="{6BE765F8-76EA-9545-9B63-58EDB2B58411}" srcOrd="0" destOrd="0" presId="urn:microsoft.com/office/officeart/2005/8/layout/default"/>
    <dgm:cxn modelId="{C9596F68-F02C-584B-AD67-B653C196601C}" type="presOf" srcId="{19FF9D4C-E511-514A-B751-0B85A622CDAA}" destId="{9ADD411C-C750-EE43-9A81-ECEFAA57D7BC}" srcOrd="0" destOrd="0" presId="urn:microsoft.com/office/officeart/2005/8/layout/default"/>
    <dgm:cxn modelId="{C1FEEC1B-7722-1C4F-8F03-99ED88C6FA69}" type="presOf" srcId="{60890350-3BE3-C541-87FE-58A4E767EAA6}" destId="{29918737-A0AD-8748-872D-BB3E37706853}" srcOrd="0" destOrd="0" presId="urn:microsoft.com/office/officeart/2005/8/layout/default"/>
    <dgm:cxn modelId="{B875D712-A325-1D4C-B738-2CB89B038772}" type="presOf" srcId="{F78FFF74-21A0-5642-87F6-3B00FB95E8C6}" destId="{FA61A7AA-7A98-3C48-A6E2-C2C7025D9058}" srcOrd="0" destOrd="0" presId="urn:microsoft.com/office/officeart/2005/8/layout/default"/>
    <dgm:cxn modelId="{7ED81EB4-B6DA-CB41-B93B-471A2107BEA2}" srcId="{94C95FEC-F942-C94A-9816-039560A5BE1D}" destId="{05482404-9695-5147-877A-121866E6A465}" srcOrd="0" destOrd="0" parTransId="{FD74007E-953C-974D-8F7A-57F6CBCB6052}" sibTransId="{C99DCE54-8911-474D-AEA3-5995F9819320}"/>
    <dgm:cxn modelId="{91EC374D-2C00-2445-AECA-FEDEFF02CD0A}" srcId="{94C95FEC-F942-C94A-9816-039560A5BE1D}" destId="{19FF9D4C-E511-514A-B751-0B85A622CDAA}" srcOrd="1" destOrd="0" parTransId="{531C9E14-A424-0D40-A24F-87C4FFBC735C}" sibTransId="{A78EFFAD-19D3-F544-A468-64E137A33DF5}"/>
    <dgm:cxn modelId="{C227543B-AE50-104C-8E52-64F66030D84A}" srcId="{94C95FEC-F942-C94A-9816-039560A5BE1D}" destId="{25D3ADB1-DA20-0846-8A9F-994E39A70DEE}" srcOrd="4" destOrd="0" parTransId="{FCB9C096-5DAD-9347-BD52-083AD44DCCF7}" sibTransId="{F6F1B224-3D8E-8A45-8C3B-4C20ACBB1B1D}"/>
    <dgm:cxn modelId="{D59CAFE7-8F37-9140-BF7B-A0BD69380F8E}" type="presOf" srcId="{C2C7DE4E-D36E-724E-AD92-7D76E6C3B01E}" destId="{D0ADC648-5ADF-224A-B93F-52F3108C152B}" srcOrd="0" destOrd="0" presId="urn:microsoft.com/office/officeart/2005/8/layout/default"/>
    <dgm:cxn modelId="{E39C8EC9-C666-BB43-9009-6AED56E7EE22}" type="presOf" srcId="{9E3E2C2E-BA3F-8D44-A6B8-6C363A5A985C}" destId="{2CD2A5F5-8A56-BF49-BFBD-8DC65F1C8994}" srcOrd="0" destOrd="0" presId="urn:microsoft.com/office/officeart/2005/8/layout/default"/>
    <dgm:cxn modelId="{313A872F-F83F-8D4C-98D1-BC0509943696}" srcId="{94C95FEC-F942-C94A-9816-039560A5BE1D}" destId="{18FAD894-D614-6643-99F9-966A96290B2F}" srcOrd="12" destOrd="0" parTransId="{45857BF9-8858-CF46-B1D2-E0CBF418126A}" sibTransId="{77B85C26-2482-D240-A28E-5D282C835D2D}"/>
    <dgm:cxn modelId="{8D5208F2-4D7B-BC40-AF6C-C5DA0287B0A3}" type="presOf" srcId="{D0DD7DCE-EF0E-9B49-AC33-0D6188B67539}" destId="{69CB5D25-9711-494D-BDF9-E835A7DDD83C}" srcOrd="0" destOrd="0" presId="urn:microsoft.com/office/officeart/2005/8/layout/default"/>
    <dgm:cxn modelId="{408BB742-C020-A44A-8F2A-59CFF2E21A2C}" type="presOf" srcId="{C820EB2B-CC99-A443-B490-0E209ADEBD0F}" destId="{0FBF1D50-2123-D24F-870A-6814CB075E5F}" srcOrd="0" destOrd="0" presId="urn:microsoft.com/office/officeart/2005/8/layout/default"/>
    <dgm:cxn modelId="{99728A2A-9153-3D4F-9BEE-11BA04426214}" srcId="{94C95FEC-F942-C94A-9816-039560A5BE1D}" destId="{9E3E2C2E-BA3F-8D44-A6B8-6C363A5A985C}" srcOrd="6" destOrd="0" parTransId="{E358C747-0653-8345-9D20-8CB15A4345F7}" sibTransId="{AB9F5F8C-4C19-0D4A-8F07-7BF4C3A7150F}"/>
    <dgm:cxn modelId="{A694F250-C589-E44D-B0F4-575069B6410A}" type="presParOf" srcId="{1BA6EAE9-3F96-AD48-9BA5-CDFDA0227EA3}" destId="{14CD8440-7D6A-3C40-9522-C967CBD204D0}" srcOrd="0" destOrd="0" presId="urn:microsoft.com/office/officeart/2005/8/layout/default"/>
    <dgm:cxn modelId="{05DEF513-AC1A-A048-AA24-70BB6EF2D984}" type="presParOf" srcId="{1BA6EAE9-3F96-AD48-9BA5-CDFDA0227EA3}" destId="{E5DE620E-B7AB-BF44-A8F9-13D0B92EAD3D}" srcOrd="1" destOrd="0" presId="urn:microsoft.com/office/officeart/2005/8/layout/default"/>
    <dgm:cxn modelId="{3B66E11F-E0CD-7743-92A5-48002CE2CDB7}" type="presParOf" srcId="{1BA6EAE9-3F96-AD48-9BA5-CDFDA0227EA3}" destId="{9ADD411C-C750-EE43-9A81-ECEFAA57D7BC}" srcOrd="2" destOrd="0" presId="urn:microsoft.com/office/officeart/2005/8/layout/default"/>
    <dgm:cxn modelId="{CBE75122-8D38-A44B-AAAC-7134ADD98155}" type="presParOf" srcId="{1BA6EAE9-3F96-AD48-9BA5-CDFDA0227EA3}" destId="{12CC5607-CA98-934A-B179-584A7D579436}" srcOrd="3" destOrd="0" presId="urn:microsoft.com/office/officeart/2005/8/layout/default"/>
    <dgm:cxn modelId="{80480E08-2412-6343-8991-07D71070EC0D}" type="presParOf" srcId="{1BA6EAE9-3F96-AD48-9BA5-CDFDA0227EA3}" destId="{C848FE16-C5B9-E947-96E1-B51E4DC1EFD4}" srcOrd="4" destOrd="0" presId="urn:microsoft.com/office/officeart/2005/8/layout/default"/>
    <dgm:cxn modelId="{110F52B8-F513-1945-96EC-72B69FDEF4CC}" type="presParOf" srcId="{1BA6EAE9-3F96-AD48-9BA5-CDFDA0227EA3}" destId="{3181966A-A8BD-CA45-97CF-A6033720C316}" srcOrd="5" destOrd="0" presId="urn:microsoft.com/office/officeart/2005/8/layout/default"/>
    <dgm:cxn modelId="{C30828C9-A10B-E74F-B7BC-8BAB5C5AFF91}" type="presParOf" srcId="{1BA6EAE9-3F96-AD48-9BA5-CDFDA0227EA3}" destId="{FA61A7AA-7A98-3C48-A6E2-C2C7025D9058}" srcOrd="6" destOrd="0" presId="urn:microsoft.com/office/officeart/2005/8/layout/default"/>
    <dgm:cxn modelId="{5D87547D-9886-7144-9EA1-35CEBB4DD9A0}" type="presParOf" srcId="{1BA6EAE9-3F96-AD48-9BA5-CDFDA0227EA3}" destId="{B3277119-46AE-2E46-9952-34C61421E465}" srcOrd="7" destOrd="0" presId="urn:microsoft.com/office/officeart/2005/8/layout/default"/>
    <dgm:cxn modelId="{42B25109-67B1-804A-A750-912D88C14940}" type="presParOf" srcId="{1BA6EAE9-3F96-AD48-9BA5-CDFDA0227EA3}" destId="{6BE765F8-76EA-9545-9B63-58EDB2B58411}" srcOrd="8" destOrd="0" presId="urn:microsoft.com/office/officeart/2005/8/layout/default"/>
    <dgm:cxn modelId="{E90C5511-CAC3-BF45-B6AC-7AFA658B7780}" type="presParOf" srcId="{1BA6EAE9-3F96-AD48-9BA5-CDFDA0227EA3}" destId="{8BC0BB44-AA90-5B47-AB08-24C17E57A66E}" srcOrd="9" destOrd="0" presId="urn:microsoft.com/office/officeart/2005/8/layout/default"/>
    <dgm:cxn modelId="{EC4AE6B5-F194-D640-9990-D5344F19677C}" type="presParOf" srcId="{1BA6EAE9-3F96-AD48-9BA5-CDFDA0227EA3}" destId="{69CB5D25-9711-494D-BDF9-E835A7DDD83C}" srcOrd="10" destOrd="0" presId="urn:microsoft.com/office/officeart/2005/8/layout/default"/>
    <dgm:cxn modelId="{069C3EBE-81D8-4E4E-B660-869A3DA007BF}" type="presParOf" srcId="{1BA6EAE9-3F96-AD48-9BA5-CDFDA0227EA3}" destId="{878E2558-B7E2-9446-8152-5647C1B95AE5}" srcOrd="11" destOrd="0" presId="urn:microsoft.com/office/officeart/2005/8/layout/default"/>
    <dgm:cxn modelId="{0374AE3D-98D5-7648-A5DB-DD7B4047FFB0}" type="presParOf" srcId="{1BA6EAE9-3F96-AD48-9BA5-CDFDA0227EA3}" destId="{2CD2A5F5-8A56-BF49-BFBD-8DC65F1C8994}" srcOrd="12" destOrd="0" presId="urn:microsoft.com/office/officeart/2005/8/layout/default"/>
    <dgm:cxn modelId="{8668EDC0-6E72-8F4F-90E9-2590FD0AA289}" type="presParOf" srcId="{1BA6EAE9-3F96-AD48-9BA5-CDFDA0227EA3}" destId="{2365ACC8-6815-014D-BD13-5492F530FC4D}" srcOrd="13" destOrd="0" presId="urn:microsoft.com/office/officeart/2005/8/layout/default"/>
    <dgm:cxn modelId="{8DC7F133-F127-604F-823E-807CAE6976B1}" type="presParOf" srcId="{1BA6EAE9-3F96-AD48-9BA5-CDFDA0227EA3}" destId="{D240D601-71C2-3140-91C9-DA461F0642CC}" srcOrd="14" destOrd="0" presId="urn:microsoft.com/office/officeart/2005/8/layout/default"/>
    <dgm:cxn modelId="{9270AD41-4804-3F41-AB1F-BDABBF40E552}" type="presParOf" srcId="{1BA6EAE9-3F96-AD48-9BA5-CDFDA0227EA3}" destId="{53BE251E-0C25-9C4E-B991-B26C754946AB}" srcOrd="15" destOrd="0" presId="urn:microsoft.com/office/officeart/2005/8/layout/default"/>
    <dgm:cxn modelId="{66213E99-2691-9D4F-9DB4-23BD0A08E7F8}" type="presParOf" srcId="{1BA6EAE9-3F96-AD48-9BA5-CDFDA0227EA3}" destId="{D0ADC648-5ADF-224A-B93F-52F3108C152B}" srcOrd="16" destOrd="0" presId="urn:microsoft.com/office/officeart/2005/8/layout/default"/>
    <dgm:cxn modelId="{0A581BF2-0666-DB4B-9EC8-7E6BBB31E646}" type="presParOf" srcId="{1BA6EAE9-3F96-AD48-9BA5-CDFDA0227EA3}" destId="{3A1D2F80-A28E-6B4C-A9BF-327FCD1A47AB}" srcOrd="17" destOrd="0" presId="urn:microsoft.com/office/officeart/2005/8/layout/default"/>
    <dgm:cxn modelId="{11DAD69A-BB89-124F-9392-D4BA2BD2C5A9}" type="presParOf" srcId="{1BA6EAE9-3F96-AD48-9BA5-CDFDA0227EA3}" destId="{EB3899AC-5F1B-0846-9E40-1B1B0BB3381B}" srcOrd="18" destOrd="0" presId="urn:microsoft.com/office/officeart/2005/8/layout/default"/>
    <dgm:cxn modelId="{3D5B1C1D-0735-BC4D-880C-8BC7D8DD2A21}" type="presParOf" srcId="{1BA6EAE9-3F96-AD48-9BA5-CDFDA0227EA3}" destId="{268F7F38-1608-7041-ACA8-EA451CF06452}" srcOrd="19" destOrd="0" presId="urn:microsoft.com/office/officeart/2005/8/layout/default"/>
    <dgm:cxn modelId="{DDF182D4-6B8B-6B48-A89D-B450A9E70DE0}" type="presParOf" srcId="{1BA6EAE9-3F96-AD48-9BA5-CDFDA0227EA3}" destId="{923F6FA5-3560-5945-A36C-0A6A83898E86}" srcOrd="20" destOrd="0" presId="urn:microsoft.com/office/officeart/2005/8/layout/default"/>
    <dgm:cxn modelId="{9EE12D04-9DB1-664A-AC66-2B42B159C541}" type="presParOf" srcId="{1BA6EAE9-3F96-AD48-9BA5-CDFDA0227EA3}" destId="{99D316E9-199B-2246-9ABF-D06C4D8351C4}" srcOrd="21" destOrd="0" presId="urn:microsoft.com/office/officeart/2005/8/layout/default"/>
    <dgm:cxn modelId="{6B54816F-3860-6644-A37F-CEADEA07FBFC}" type="presParOf" srcId="{1BA6EAE9-3F96-AD48-9BA5-CDFDA0227EA3}" destId="{29918737-A0AD-8748-872D-BB3E37706853}" srcOrd="22" destOrd="0" presId="urn:microsoft.com/office/officeart/2005/8/layout/default"/>
    <dgm:cxn modelId="{6ABC3AC1-66D9-D547-AAF0-9B31FF430E47}" type="presParOf" srcId="{1BA6EAE9-3F96-AD48-9BA5-CDFDA0227EA3}" destId="{92607D5A-7D43-464F-A788-9F53AA949741}" srcOrd="23" destOrd="0" presId="urn:microsoft.com/office/officeart/2005/8/layout/default"/>
    <dgm:cxn modelId="{911CD0AC-F5AF-A24D-ABFB-FE24DB45D5FD}" type="presParOf" srcId="{1BA6EAE9-3F96-AD48-9BA5-CDFDA0227EA3}" destId="{6896472D-5744-DB4B-9542-516F3D734F15}" srcOrd="24" destOrd="0" presId="urn:microsoft.com/office/officeart/2005/8/layout/default"/>
    <dgm:cxn modelId="{03FE8662-4157-CE47-88E1-236FB971F7C5}" type="presParOf" srcId="{1BA6EAE9-3F96-AD48-9BA5-CDFDA0227EA3}" destId="{906BB018-C189-3D48-AA8B-ACF90FFB2E4C}" srcOrd="25" destOrd="0" presId="urn:microsoft.com/office/officeart/2005/8/layout/default"/>
    <dgm:cxn modelId="{3FA9761A-2184-6446-B677-4469839E10D7}" type="presParOf" srcId="{1BA6EAE9-3F96-AD48-9BA5-CDFDA0227EA3}" destId="{0FBF1D50-2123-D24F-870A-6814CB075E5F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6956C1-028A-184D-9DBA-3EB51B5808A4}" type="doc">
      <dgm:prSet loTypeId="urn:microsoft.com/office/officeart/2005/8/layout/vProcess5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6BADE49C-F702-414A-9DB6-C7A3914E023A}">
      <dgm:prSet phldrT="[Texto]"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Enfoque de Realización de Derechos</a:t>
          </a:r>
          <a:endParaRPr lang="es-ES" dirty="0">
            <a:solidFill>
              <a:srgbClr val="000000"/>
            </a:solidFill>
          </a:endParaRPr>
        </a:p>
      </dgm:t>
    </dgm:pt>
    <dgm:pt modelId="{0AC43A02-0D53-BC46-B861-22A520B14B70}" type="parTrans" cxnId="{FF9AB1D4-76C5-2243-BFAD-AA82540024F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1D0879F-4040-F543-859E-BB56F9337B28}" type="sibTrans" cxnId="{FF9AB1D4-76C5-2243-BFAD-AA82540024F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9A3848F-32E3-1D43-B05E-12BA9C91C508}">
      <dgm:prSet phldrT="[Texto]"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Enfoque de Población Diferencial</a:t>
          </a:r>
          <a:endParaRPr lang="es-ES" dirty="0">
            <a:solidFill>
              <a:srgbClr val="000000"/>
            </a:solidFill>
          </a:endParaRPr>
        </a:p>
      </dgm:t>
    </dgm:pt>
    <dgm:pt modelId="{FBE6DC12-BFB9-A440-A610-09BD60DE5544}" type="parTrans" cxnId="{3413DAB3-8045-EF40-B34C-EAE036BE27D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915420E-C667-574C-BD45-6FBFFCDB1582}" type="sibTrans" cxnId="{3413DAB3-8045-EF40-B34C-EAE036BE27D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5EDDD637-B690-1643-B1FD-CDDE89400258}">
      <dgm:prSet phldrT="[Texto]"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Enfoque de Participación ciudadana</a:t>
          </a:r>
          <a:endParaRPr lang="es-ES" dirty="0">
            <a:solidFill>
              <a:srgbClr val="000000"/>
            </a:solidFill>
          </a:endParaRPr>
        </a:p>
      </dgm:t>
    </dgm:pt>
    <dgm:pt modelId="{1A6ED980-6513-8E40-B304-4B52374B76A2}" type="parTrans" cxnId="{35467AAE-C2C4-7B46-BB5B-3D9CDF24AE9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C9DA965-87D4-7D4D-B7EF-6B23CDF5B79C}" type="sibTrans" cxnId="{35467AAE-C2C4-7B46-BB5B-3D9CDF24AE9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E4F484F-3D89-5E48-AD15-7466F4234EFB}">
      <dgm:prSet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Enfoque Territorial</a:t>
          </a:r>
          <a:endParaRPr lang="es-ES" dirty="0">
            <a:solidFill>
              <a:srgbClr val="000000"/>
            </a:solidFill>
          </a:endParaRPr>
        </a:p>
      </dgm:t>
    </dgm:pt>
    <dgm:pt modelId="{7DD91ADA-19AD-4040-81CB-3CFBA5075B8C}" type="parTrans" cxnId="{6B87F4E1-4CF8-024E-844E-98F32593992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5B9B076-FC31-EF41-906D-1DB458E5B6B2}" type="sibTrans" cxnId="{6B87F4E1-4CF8-024E-844E-98F32593992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C9E838E-D8B4-224A-8FDB-837CA10CE221}" type="pres">
      <dgm:prSet presAssocID="{9A6956C1-028A-184D-9DBA-3EB51B5808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B788762-6457-FA47-8906-BF4E053BA4DF}" type="pres">
      <dgm:prSet presAssocID="{9A6956C1-028A-184D-9DBA-3EB51B5808A4}" presName="dummyMaxCanvas" presStyleCnt="0">
        <dgm:presLayoutVars/>
      </dgm:prSet>
      <dgm:spPr/>
    </dgm:pt>
    <dgm:pt modelId="{37F422F2-8EC6-A64E-8923-C1E8DE1DC81D}" type="pres">
      <dgm:prSet presAssocID="{9A6956C1-028A-184D-9DBA-3EB51B5808A4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BF7108-6529-0F42-ADC1-03BCF383D981}" type="pres">
      <dgm:prSet presAssocID="{9A6956C1-028A-184D-9DBA-3EB51B5808A4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3F91A0-CFFF-204D-8915-413B07B9DCA1}" type="pres">
      <dgm:prSet presAssocID="{9A6956C1-028A-184D-9DBA-3EB51B5808A4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3E88A8-E0CE-104F-9523-67F7803C1A23}" type="pres">
      <dgm:prSet presAssocID="{9A6956C1-028A-184D-9DBA-3EB51B5808A4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1EECC0-2D68-6F42-9EEC-9E2E7FA7DC49}" type="pres">
      <dgm:prSet presAssocID="{9A6956C1-028A-184D-9DBA-3EB51B5808A4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8488CB-CB50-3F4B-8421-DE6AE27CF7AE}" type="pres">
      <dgm:prSet presAssocID="{9A6956C1-028A-184D-9DBA-3EB51B5808A4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447FEA-7188-554D-A71B-390C6F313DFE}" type="pres">
      <dgm:prSet presAssocID="{9A6956C1-028A-184D-9DBA-3EB51B5808A4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F2A9C0-0775-634A-9B8C-50E69411D729}" type="pres">
      <dgm:prSet presAssocID="{9A6956C1-028A-184D-9DBA-3EB51B5808A4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951F01-7A07-3648-97AF-6E86BEF25F3D}" type="pres">
      <dgm:prSet presAssocID="{9A6956C1-028A-184D-9DBA-3EB51B5808A4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654E9A-83DC-4848-8AA8-7CAB52348280}" type="pres">
      <dgm:prSet presAssocID="{9A6956C1-028A-184D-9DBA-3EB51B5808A4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234E44-5E7B-B043-8E82-0AF68F58258F}" type="pres">
      <dgm:prSet presAssocID="{9A6956C1-028A-184D-9DBA-3EB51B5808A4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5467AAE-C2C4-7B46-BB5B-3D9CDF24AE92}" srcId="{9A6956C1-028A-184D-9DBA-3EB51B5808A4}" destId="{5EDDD637-B690-1643-B1FD-CDDE89400258}" srcOrd="3" destOrd="0" parTransId="{1A6ED980-6513-8E40-B304-4B52374B76A2}" sibTransId="{8C9DA965-87D4-7D4D-B7EF-6B23CDF5B79C}"/>
    <dgm:cxn modelId="{47A29257-DB4E-0F41-B87D-08BA2E8FDF03}" type="presOf" srcId="{5EDDD637-B690-1643-B1FD-CDDE89400258}" destId="{E63E88A8-E0CE-104F-9523-67F7803C1A23}" srcOrd="0" destOrd="0" presId="urn:microsoft.com/office/officeart/2005/8/layout/vProcess5"/>
    <dgm:cxn modelId="{3413DAB3-8045-EF40-B34C-EAE036BE27D2}" srcId="{9A6956C1-028A-184D-9DBA-3EB51B5808A4}" destId="{89A3848F-32E3-1D43-B05E-12BA9C91C508}" srcOrd="1" destOrd="0" parTransId="{FBE6DC12-BFB9-A440-A610-09BD60DE5544}" sibTransId="{0915420E-C667-574C-BD45-6FBFFCDB1582}"/>
    <dgm:cxn modelId="{01A61220-498E-3D49-8D46-3F41424B9C0E}" type="presOf" srcId="{9A6956C1-028A-184D-9DBA-3EB51B5808A4}" destId="{DC9E838E-D8B4-224A-8FDB-837CA10CE221}" srcOrd="0" destOrd="0" presId="urn:microsoft.com/office/officeart/2005/8/layout/vProcess5"/>
    <dgm:cxn modelId="{8EA321AA-E07A-E54C-A11E-CFD37370C566}" type="presOf" srcId="{6BADE49C-F702-414A-9DB6-C7A3914E023A}" destId="{C3F2A9C0-0775-634A-9B8C-50E69411D729}" srcOrd="1" destOrd="0" presId="urn:microsoft.com/office/officeart/2005/8/layout/vProcess5"/>
    <dgm:cxn modelId="{C727811B-E0B6-A24F-BCE4-B39C358E5CD2}" type="presOf" srcId="{89A3848F-32E3-1D43-B05E-12BA9C91C508}" destId="{44951F01-7A07-3648-97AF-6E86BEF25F3D}" srcOrd="1" destOrd="0" presId="urn:microsoft.com/office/officeart/2005/8/layout/vProcess5"/>
    <dgm:cxn modelId="{01C3A808-3CB1-7C48-A083-6BE8BFC8FADE}" type="presOf" srcId="{01D0879F-4040-F543-859E-BB56F9337B28}" destId="{3C1EECC0-2D68-6F42-9EEC-9E2E7FA7DC49}" srcOrd="0" destOrd="0" presId="urn:microsoft.com/office/officeart/2005/8/layout/vProcess5"/>
    <dgm:cxn modelId="{7BF4D5EC-B8B3-7348-9C24-20FDB0223A98}" type="presOf" srcId="{05B9B076-FC31-EF41-906D-1DB458E5B6B2}" destId="{68447FEA-7188-554D-A71B-390C6F313DFE}" srcOrd="0" destOrd="0" presId="urn:microsoft.com/office/officeart/2005/8/layout/vProcess5"/>
    <dgm:cxn modelId="{D61BD9A6-1C2E-194F-83F8-4D5C0FF6222E}" type="presOf" srcId="{6BADE49C-F702-414A-9DB6-C7A3914E023A}" destId="{37F422F2-8EC6-A64E-8923-C1E8DE1DC81D}" srcOrd="0" destOrd="0" presId="urn:microsoft.com/office/officeart/2005/8/layout/vProcess5"/>
    <dgm:cxn modelId="{6B87F4E1-4CF8-024E-844E-98F325939929}" srcId="{9A6956C1-028A-184D-9DBA-3EB51B5808A4}" destId="{2E4F484F-3D89-5E48-AD15-7466F4234EFB}" srcOrd="2" destOrd="0" parTransId="{7DD91ADA-19AD-4040-81CB-3CFBA5075B8C}" sibTransId="{05B9B076-FC31-EF41-906D-1DB458E5B6B2}"/>
    <dgm:cxn modelId="{FF9AB1D4-76C5-2243-BFAD-AA82540024FC}" srcId="{9A6956C1-028A-184D-9DBA-3EB51B5808A4}" destId="{6BADE49C-F702-414A-9DB6-C7A3914E023A}" srcOrd="0" destOrd="0" parTransId="{0AC43A02-0D53-BC46-B861-22A520B14B70}" sibTransId="{01D0879F-4040-F543-859E-BB56F9337B28}"/>
    <dgm:cxn modelId="{59D4E80B-6476-8B49-9967-E92244D9104C}" type="presOf" srcId="{2E4F484F-3D89-5E48-AD15-7466F4234EFB}" destId="{E8654E9A-83DC-4848-8AA8-7CAB52348280}" srcOrd="1" destOrd="0" presId="urn:microsoft.com/office/officeart/2005/8/layout/vProcess5"/>
    <dgm:cxn modelId="{604680D5-AC06-D84A-9E88-5314620E1D3E}" type="presOf" srcId="{89A3848F-32E3-1D43-B05E-12BA9C91C508}" destId="{5ABF7108-6529-0F42-ADC1-03BCF383D981}" srcOrd="0" destOrd="0" presId="urn:microsoft.com/office/officeart/2005/8/layout/vProcess5"/>
    <dgm:cxn modelId="{F723A0AB-35DE-4346-BC9F-277CFE7057F2}" type="presOf" srcId="{5EDDD637-B690-1643-B1FD-CDDE89400258}" destId="{1C234E44-5E7B-B043-8E82-0AF68F58258F}" srcOrd="1" destOrd="0" presId="urn:microsoft.com/office/officeart/2005/8/layout/vProcess5"/>
    <dgm:cxn modelId="{7A8D51E4-2A92-6F42-B551-B1BF98419EC1}" type="presOf" srcId="{2E4F484F-3D89-5E48-AD15-7466F4234EFB}" destId="{6B3F91A0-CFFF-204D-8915-413B07B9DCA1}" srcOrd="0" destOrd="0" presId="urn:microsoft.com/office/officeart/2005/8/layout/vProcess5"/>
    <dgm:cxn modelId="{D1C49064-A697-3943-855D-C81015882DD2}" type="presOf" srcId="{0915420E-C667-574C-BD45-6FBFFCDB1582}" destId="{5B8488CB-CB50-3F4B-8421-DE6AE27CF7AE}" srcOrd="0" destOrd="0" presId="urn:microsoft.com/office/officeart/2005/8/layout/vProcess5"/>
    <dgm:cxn modelId="{2675DC31-8B5D-6D44-A17C-280E14C8AD62}" type="presParOf" srcId="{DC9E838E-D8B4-224A-8FDB-837CA10CE221}" destId="{AB788762-6457-FA47-8906-BF4E053BA4DF}" srcOrd="0" destOrd="0" presId="urn:microsoft.com/office/officeart/2005/8/layout/vProcess5"/>
    <dgm:cxn modelId="{833D935F-0A44-9C4F-A360-99CCC867183F}" type="presParOf" srcId="{DC9E838E-D8B4-224A-8FDB-837CA10CE221}" destId="{37F422F2-8EC6-A64E-8923-C1E8DE1DC81D}" srcOrd="1" destOrd="0" presId="urn:microsoft.com/office/officeart/2005/8/layout/vProcess5"/>
    <dgm:cxn modelId="{E5539F5A-24CB-6B48-8399-0E10049A4664}" type="presParOf" srcId="{DC9E838E-D8B4-224A-8FDB-837CA10CE221}" destId="{5ABF7108-6529-0F42-ADC1-03BCF383D981}" srcOrd="2" destOrd="0" presId="urn:microsoft.com/office/officeart/2005/8/layout/vProcess5"/>
    <dgm:cxn modelId="{246231BB-E4F5-C64A-AD18-2BEEA8F5AD74}" type="presParOf" srcId="{DC9E838E-D8B4-224A-8FDB-837CA10CE221}" destId="{6B3F91A0-CFFF-204D-8915-413B07B9DCA1}" srcOrd="3" destOrd="0" presId="urn:microsoft.com/office/officeart/2005/8/layout/vProcess5"/>
    <dgm:cxn modelId="{2A1EB6FF-DE3A-E941-8E6C-61BB1E7E8631}" type="presParOf" srcId="{DC9E838E-D8B4-224A-8FDB-837CA10CE221}" destId="{E63E88A8-E0CE-104F-9523-67F7803C1A23}" srcOrd="4" destOrd="0" presId="urn:microsoft.com/office/officeart/2005/8/layout/vProcess5"/>
    <dgm:cxn modelId="{85399A77-1822-B641-A176-42EDD3FCE780}" type="presParOf" srcId="{DC9E838E-D8B4-224A-8FDB-837CA10CE221}" destId="{3C1EECC0-2D68-6F42-9EEC-9E2E7FA7DC49}" srcOrd="5" destOrd="0" presId="urn:microsoft.com/office/officeart/2005/8/layout/vProcess5"/>
    <dgm:cxn modelId="{3C6112EB-3DF5-5D42-9B24-DF163C3A865E}" type="presParOf" srcId="{DC9E838E-D8B4-224A-8FDB-837CA10CE221}" destId="{5B8488CB-CB50-3F4B-8421-DE6AE27CF7AE}" srcOrd="6" destOrd="0" presId="urn:microsoft.com/office/officeart/2005/8/layout/vProcess5"/>
    <dgm:cxn modelId="{F32FFBC6-09AA-E144-A3CD-3C938C0E512F}" type="presParOf" srcId="{DC9E838E-D8B4-224A-8FDB-837CA10CE221}" destId="{68447FEA-7188-554D-A71B-390C6F313DFE}" srcOrd="7" destOrd="0" presId="urn:microsoft.com/office/officeart/2005/8/layout/vProcess5"/>
    <dgm:cxn modelId="{94B8DB79-4F17-9E42-9CE0-5C007145EDF9}" type="presParOf" srcId="{DC9E838E-D8B4-224A-8FDB-837CA10CE221}" destId="{C3F2A9C0-0775-634A-9B8C-50E69411D729}" srcOrd="8" destOrd="0" presId="urn:microsoft.com/office/officeart/2005/8/layout/vProcess5"/>
    <dgm:cxn modelId="{A9DE9D6D-FD76-1740-91AE-D76192DADE3A}" type="presParOf" srcId="{DC9E838E-D8B4-224A-8FDB-837CA10CE221}" destId="{44951F01-7A07-3648-97AF-6E86BEF25F3D}" srcOrd="9" destOrd="0" presId="urn:microsoft.com/office/officeart/2005/8/layout/vProcess5"/>
    <dgm:cxn modelId="{A6363B0F-C4C1-F248-A294-F6A7DC72BA64}" type="presParOf" srcId="{DC9E838E-D8B4-224A-8FDB-837CA10CE221}" destId="{E8654E9A-83DC-4848-8AA8-7CAB52348280}" srcOrd="10" destOrd="0" presId="urn:microsoft.com/office/officeart/2005/8/layout/vProcess5"/>
    <dgm:cxn modelId="{9B349300-6830-6141-A489-60EA908443E7}" type="presParOf" srcId="{DC9E838E-D8B4-224A-8FDB-837CA10CE221}" destId="{1C234E44-5E7B-B043-8E82-0AF68F58258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6956C1-028A-184D-9DBA-3EB51B5808A4}" type="doc">
      <dgm:prSet loTypeId="urn:microsoft.com/office/officeart/2005/8/layout/vProcess5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6BADE49C-F702-414A-9DB6-C7A3914E023A}">
      <dgm:prSet phldrT="[Texto]"/>
      <dgm:spPr/>
      <dgm:t>
        <a:bodyPr/>
        <a:lstStyle/>
        <a:p>
          <a:r>
            <a:rPr lang="es-ES" dirty="0" smtClean="0">
              <a:solidFill>
                <a:srgbClr val="000000"/>
              </a:solidFill>
            </a:rPr>
            <a:t>Uso de tecnologías para la vigilancia abierta y transparente de la contratación </a:t>
          </a:r>
          <a:endParaRPr lang="es-ES" dirty="0">
            <a:solidFill>
              <a:srgbClr val="000000"/>
            </a:solidFill>
          </a:endParaRPr>
        </a:p>
      </dgm:t>
    </dgm:pt>
    <dgm:pt modelId="{0AC43A02-0D53-BC46-B861-22A520B14B70}" type="parTrans" cxnId="{FF9AB1D4-76C5-2243-BFAD-AA82540024F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1D0879F-4040-F543-859E-BB56F9337B28}" type="sibTrans" cxnId="{FF9AB1D4-76C5-2243-BFAD-AA82540024F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9A3848F-32E3-1D43-B05E-12BA9C91C508}">
      <dgm:prSet phldrT="[Texto]"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Principios de Gobierno en Línea</a:t>
          </a:r>
          <a:endParaRPr lang="es-ES" dirty="0">
            <a:solidFill>
              <a:srgbClr val="000000"/>
            </a:solidFill>
          </a:endParaRPr>
        </a:p>
      </dgm:t>
    </dgm:pt>
    <dgm:pt modelId="{FBE6DC12-BFB9-A440-A610-09BD60DE5544}" type="parTrans" cxnId="{3413DAB3-8045-EF40-B34C-EAE036BE27D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915420E-C667-574C-BD45-6FBFFCDB1582}" type="sibTrans" cxnId="{3413DAB3-8045-EF40-B34C-EAE036BE27D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5EDDD637-B690-1643-B1FD-CDDE89400258}">
      <dgm:prSet phldrT="[Texto]"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Programa interno de Lucha contra la Corrupción</a:t>
          </a:r>
          <a:endParaRPr lang="es-ES" dirty="0">
            <a:solidFill>
              <a:srgbClr val="000000"/>
            </a:solidFill>
          </a:endParaRPr>
        </a:p>
      </dgm:t>
    </dgm:pt>
    <dgm:pt modelId="{1A6ED980-6513-8E40-B304-4B52374B76A2}" type="parTrans" cxnId="{35467AAE-C2C4-7B46-BB5B-3D9CDF24AE9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C9DA965-87D4-7D4D-B7EF-6B23CDF5B79C}" type="sibTrans" cxnId="{35467AAE-C2C4-7B46-BB5B-3D9CDF24AE9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E4F484F-3D89-5E48-AD15-7466F4234EFB}">
      <dgm:prSet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Veedurías Ciudadanas e Interventorías confiables</a:t>
          </a:r>
          <a:endParaRPr lang="es-ES" dirty="0">
            <a:solidFill>
              <a:srgbClr val="000000"/>
            </a:solidFill>
          </a:endParaRPr>
        </a:p>
      </dgm:t>
    </dgm:pt>
    <dgm:pt modelId="{7DD91ADA-19AD-4040-81CB-3CFBA5075B8C}" type="parTrans" cxnId="{6B87F4E1-4CF8-024E-844E-98F32593992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5B9B076-FC31-EF41-906D-1DB458E5B6B2}" type="sibTrans" cxnId="{6B87F4E1-4CF8-024E-844E-98F32593992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C9E838E-D8B4-224A-8FDB-837CA10CE221}" type="pres">
      <dgm:prSet presAssocID="{9A6956C1-028A-184D-9DBA-3EB51B5808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B788762-6457-FA47-8906-BF4E053BA4DF}" type="pres">
      <dgm:prSet presAssocID="{9A6956C1-028A-184D-9DBA-3EB51B5808A4}" presName="dummyMaxCanvas" presStyleCnt="0">
        <dgm:presLayoutVars/>
      </dgm:prSet>
      <dgm:spPr/>
    </dgm:pt>
    <dgm:pt modelId="{37F422F2-8EC6-A64E-8923-C1E8DE1DC81D}" type="pres">
      <dgm:prSet presAssocID="{9A6956C1-028A-184D-9DBA-3EB51B5808A4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BF7108-6529-0F42-ADC1-03BCF383D981}" type="pres">
      <dgm:prSet presAssocID="{9A6956C1-028A-184D-9DBA-3EB51B5808A4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3F91A0-CFFF-204D-8915-413B07B9DCA1}" type="pres">
      <dgm:prSet presAssocID="{9A6956C1-028A-184D-9DBA-3EB51B5808A4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3E88A8-E0CE-104F-9523-67F7803C1A23}" type="pres">
      <dgm:prSet presAssocID="{9A6956C1-028A-184D-9DBA-3EB51B5808A4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1EECC0-2D68-6F42-9EEC-9E2E7FA7DC49}" type="pres">
      <dgm:prSet presAssocID="{9A6956C1-028A-184D-9DBA-3EB51B5808A4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8488CB-CB50-3F4B-8421-DE6AE27CF7AE}" type="pres">
      <dgm:prSet presAssocID="{9A6956C1-028A-184D-9DBA-3EB51B5808A4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447FEA-7188-554D-A71B-390C6F313DFE}" type="pres">
      <dgm:prSet presAssocID="{9A6956C1-028A-184D-9DBA-3EB51B5808A4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F2A9C0-0775-634A-9B8C-50E69411D729}" type="pres">
      <dgm:prSet presAssocID="{9A6956C1-028A-184D-9DBA-3EB51B5808A4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951F01-7A07-3648-97AF-6E86BEF25F3D}" type="pres">
      <dgm:prSet presAssocID="{9A6956C1-028A-184D-9DBA-3EB51B5808A4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654E9A-83DC-4848-8AA8-7CAB52348280}" type="pres">
      <dgm:prSet presAssocID="{9A6956C1-028A-184D-9DBA-3EB51B5808A4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234E44-5E7B-B043-8E82-0AF68F58258F}" type="pres">
      <dgm:prSet presAssocID="{9A6956C1-028A-184D-9DBA-3EB51B5808A4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5FACFD4-5015-874F-85BF-DF189D9229EE}" type="presOf" srcId="{2E4F484F-3D89-5E48-AD15-7466F4234EFB}" destId="{6B3F91A0-CFFF-204D-8915-413B07B9DCA1}" srcOrd="0" destOrd="0" presId="urn:microsoft.com/office/officeart/2005/8/layout/vProcess5"/>
    <dgm:cxn modelId="{B7F0EEC7-8D48-B24C-ACDD-C53680818B30}" type="presOf" srcId="{6BADE49C-F702-414A-9DB6-C7A3914E023A}" destId="{C3F2A9C0-0775-634A-9B8C-50E69411D729}" srcOrd="1" destOrd="0" presId="urn:microsoft.com/office/officeart/2005/8/layout/vProcess5"/>
    <dgm:cxn modelId="{0C6AE0DA-8FF4-F64F-BAC7-82E87AC6C53F}" type="presOf" srcId="{5EDDD637-B690-1643-B1FD-CDDE89400258}" destId="{E63E88A8-E0CE-104F-9523-67F7803C1A23}" srcOrd="0" destOrd="0" presId="urn:microsoft.com/office/officeart/2005/8/layout/vProcess5"/>
    <dgm:cxn modelId="{5959CE43-779E-1540-B2F3-D00B1DF2939B}" type="presOf" srcId="{89A3848F-32E3-1D43-B05E-12BA9C91C508}" destId="{44951F01-7A07-3648-97AF-6E86BEF25F3D}" srcOrd="1" destOrd="0" presId="urn:microsoft.com/office/officeart/2005/8/layout/vProcess5"/>
    <dgm:cxn modelId="{3413DAB3-8045-EF40-B34C-EAE036BE27D2}" srcId="{9A6956C1-028A-184D-9DBA-3EB51B5808A4}" destId="{89A3848F-32E3-1D43-B05E-12BA9C91C508}" srcOrd="1" destOrd="0" parTransId="{FBE6DC12-BFB9-A440-A610-09BD60DE5544}" sibTransId="{0915420E-C667-574C-BD45-6FBFFCDB1582}"/>
    <dgm:cxn modelId="{1C53A586-D932-4E4B-8771-6E15A1E061E1}" type="presOf" srcId="{9A6956C1-028A-184D-9DBA-3EB51B5808A4}" destId="{DC9E838E-D8B4-224A-8FDB-837CA10CE221}" srcOrd="0" destOrd="0" presId="urn:microsoft.com/office/officeart/2005/8/layout/vProcess5"/>
    <dgm:cxn modelId="{9A103072-8BD1-3346-B567-4B8778468A75}" type="presOf" srcId="{01D0879F-4040-F543-859E-BB56F9337B28}" destId="{3C1EECC0-2D68-6F42-9EEC-9E2E7FA7DC49}" srcOrd="0" destOrd="0" presId="urn:microsoft.com/office/officeart/2005/8/layout/vProcess5"/>
    <dgm:cxn modelId="{B1C93D35-A205-B341-8DB2-5A1F41DAD8AD}" type="presOf" srcId="{2E4F484F-3D89-5E48-AD15-7466F4234EFB}" destId="{E8654E9A-83DC-4848-8AA8-7CAB52348280}" srcOrd="1" destOrd="0" presId="urn:microsoft.com/office/officeart/2005/8/layout/vProcess5"/>
    <dgm:cxn modelId="{6B87F4E1-4CF8-024E-844E-98F325939929}" srcId="{9A6956C1-028A-184D-9DBA-3EB51B5808A4}" destId="{2E4F484F-3D89-5E48-AD15-7466F4234EFB}" srcOrd="2" destOrd="0" parTransId="{7DD91ADA-19AD-4040-81CB-3CFBA5075B8C}" sibTransId="{05B9B076-FC31-EF41-906D-1DB458E5B6B2}"/>
    <dgm:cxn modelId="{D6052D67-0589-6D43-A320-2FC2F37E1B5F}" type="presOf" srcId="{6BADE49C-F702-414A-9DB6-C7A3914E023A}" destId="{37F422F2-8EC6-A64E-8923-C1E8DE1DC81D}" srcOrd="0" destOrd="0" presId="urn:microsoft.com/office/officeart/2005/8/layout/vProcess5"/>
    <dgm:cxn modelId="{35467AAE-C2C4-7B46-BB5B-3D9CDF24AE92}" srcId="{9A6956C1-028A-184D-9DBA-3EB51B5808A4}" destId="{5EDDD637-B690-1643-B1FD-CDDE89400258}" srcOrd="3" destOrd="0" parTransId="{1A6ED980-6513-8E40-B304-4B52374B76A2}" sibTransId="{8C9DA965-87D4-7D4D-B7EF-6B23CDF5B79C}"/>
    <dgm:cxn modelId="{2D6CE82F-46C9-E14F-87D7-88B93428FFF4}" type="presOf" srcId="{5EDDD637-B690-1643-B1FD-CDDE89400258}" destId="{1C234E44-5E7B-B043-8E82-0AF68F58258F}" srcOrd="1" destOrd="0" presId="urn:microsoft.com/office/officeart/2005/8/layout/vProcess5"/>
    <dgm:cxn modelId="{41C72CD8-B7F3-444E-88EC-92D39586FB26}" type="presOf" srcId="{0915420E-C667-574C-BD45-6FBFFCDB1582}" destId="{5B8488CB-CB50-3F4B-8421-DE6AE27CF7AE}" srcOrd="0" destOrd="0" presId="urn:microsoft.com/office/officeart/2005/8/layout/vProcess5"/>
    <dgm:cxn modelId="{97E384A9-E846-8149-8F17-BCC480FF4D77}" type="presOf" srcId="{05B9B076-FC31-EF41-906D-1DB458E5B6B2}" destId="{68447FEA-7188-554D-A71B-390C6F313DFE}" srcOrd="0" destOrd="0" presId="urn:microsoft.com/office/officeart/2005/8/layout/vProcess5"/>
    <dgm:cxn modelId="{FF9AB1D4-76C5-2243-BFAD-AA82540024FC}" srcId="{9A6956C1-028A-184D-9DBA-3EB51B5808A4}" destId="{6BADE49C-F702-414A-9DB6-C7A3914E023A}" srcOrd="0" destOrd="0" parTransId="{0AC43A02-0D53-BC46-B861-22A520B14B70}" sibTransId="{01D0879F-4040-F543-859E-BB56F9337B28}"/>
    <dgm:cxn modelId="{9F6BE2C6-A779-D44E-B7E0-ED9E048B2C02}" type="presOf" srcId="{89A3848F-32E3-1D43-B05E-12BA9C91C508}" destId="{5ABF7108-6529-0F42-ADC1-03BCF383D981}" srcOrd="0" destOrd="0" presId="urn:microsoft.com/office/officeart/2005/8/layout/vProcess5"/>
    <dgm:cxn modelId="{5160A6F7-CD58-104B-B57E-23F6625DC156}" type="presParOf" srcId="{DC9E838E-D8B4-224A-8FDB-837CA10CE221}" destId="{AB788762-6457-FA47-8906-BF4E053BA4DF}" srcOrd="0" destOrd="0" presId="urn:microsoft.com/office/officeart/2005/8/layout/vProcess5"/>
    <dgm:cxn modelId="{E365BCB8-115E-C64D-8980-5B459A9A25B0}" type="presParOf" srcId="{DC9E838E-D8B4-224A-8FDB-837CA10CE221}" destId="{37F422F2-8EC6-A64E-8923-C1E8DE1DC81D}" srcOrd="1" destOrd="0" presId="urn:microsoft.com/office/officeart/2005/8/layout/vProcess5"/>
    <dgm:cxn modelId="{1C8DBA52-B89A-9C45-83E8-F003790979F7}" type="presParOf" srcId="{DC9E838E-D8B4-224A-8FDB-837CA10CE221}" destId="{5ABF7108-6529-0F42-ADC1-03BCF383D981}" srcOrd="2" destOrd="0" presId="urn:microsoft.com/office/officeart/2005/8/layout/vProcess5"/>
    <dgm:cxn modelId="{ED989F16-5012-EB4A-90B7-4AFDBD8B65E9}" type="presParOf" srcId="{DC9E838E-D8B4-224A-8FDB-837CA10CE221}" destId="{6B3F91A0-CFFF-204D-8915-413B07B9DCA1}" srcOrd="3" destOrd="0" presId="urn:microsoft.com/office/officeart/2005/8/layout/vProcess5"/>
    <dgm:cxn modelId="{8D4E7968-261C-694E-BCF1-4FC587DAC1A8}" type="presParOf" srcId="{DC9E838E-D8B4-224A-8FDB-837CA10CE221}" destId="{E63E88A8-E0CE-104F-9523-67F7803C1A23}" srcOrd="4" destOrd="0" presId="urn:microsoft.com/office/officeart/2005/8/layout/vProcess5"/>
    <dgm:cxn modelId="{9503C3EA-A8AB-6E48-B3B4-C6346760E1EE}" type="presParOf" srcId="{DC9E838E-D8B4-224A-8FDB-837CA10CE221}" destId="{3C1EECC0-2D68-6F42-9EEC-9E2E7FA7DC49}" srcOrd="5" destOrd="0" presId="urn:microsoft.com/office/officeart/2005/8/layout/vProcess5"/>
    <dgm:cxn modelId="{9666A027-69EF-1F4B-8794-A17C183B36DC}" type="presParOf" srcId="{DC9E838E-D8B4-224A-8FDB-837CA10CE221}" destId="{5B8488CB-CB50-3F4B-8421-DE6AE27CF7AE}" srcOrd="6" destOrd="0" presId="urn:microsoft.com/office/officeart/2005/8/layout/vProcess5"/>
    <dgm:cxn modelId="{368E6EF1-610E-BC4A-A641-DC6486A7F830}" type="presParOf" srcId="{DC9E838E-D8B4-224A-8FDB-837CA10CE221}" destId="{68447FEA-7188-554D-A71B-390C6F313DFE}" srcOrd="7" destOrd="0" presId="urn:microsoft.com/office/officeart/2005/8/layout/vProcess5"/>
    <dgm:cxn modelId="{3B4E5BC9-2AC8-F64A-8514-E3AE2C2F1843}" type="presParOf" srcId="{DC9E838E-D8B4-224A-8FDB-837CA10CE221}" destId="{C3F2A9C0-0775-634A-9B8C-50E69411D729}" srcOrd="8" destOrd="0" presId="urn:microsoft.com/office/officeart/2005/8/layout/vProcess5"/>
    <dgm:cxn modelId="{E285C873-8D21-A24A-A20F-CF43643AEBC7}" type="presParOf" srcId="{DC9E838E-D8B4-224A-8FDB-837CA10CE221}" destId="{44951F01-7A07-3648-97AF-6E86BEF25F3D}" srcOrd="9" destOrd="0" presId="urn:microsoft.com/office/officeart/2005/8/layout/vProcess5"/>
    <dgm:cxn modelId="{7C5F09C2-B883-A54C-8F3A-9EC59DBC4904}" type="presParOf" srcId="{DC9E838E-D8B4-224A-8FDB-837CA10CE221}" destId="{E8654E9A-83DC-4848-8AA8-7CAB52348280}" srcOrd="10" destOrd="0" presId="urn:microsoft.com/office/officeart/2005/8/layout/vProcess5"/>
    <dgm:cxn modelId="{C22C2684-98D0-6A45-8219-94AF910EAE20}" type="presParOf" srcId="{DC9E838E-D8B4-224A-8FDB-837CA10CE221}" destId="{1C234E44-5E7B-B043-8E82-0AF68F58258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6A06E76-0306-4E4B-914F-FF30A0A69933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A590917-23E3-1D4C-999D-628A5B8D7BD9}">
      <dgm:prSet phldrT="[Texto]"/>
      <dgm:spPr/>
      <dgm:t>
        <a:bodyPr/>
        <a:lstStyle/>
        <a:p>
          <a:r>
            <a:rPr lang="es-ES" b="1" dirty="0" smtClean="0">
              <a:solidFill>
                <a:srgbClr val="000000"/>
              </a:solidFill>
            </a:rPr>
            <a:t>Hacia un Nuevo Campo Colombiano: Reforma Rural Integral </a:t>
          </a:r>
          <a:endParaRPr lang="es-ES" b="1" dirty="0">
            <a:solidFill>
              <a:srgbClr val="000000"/>
            </a:solidFill>
          </a:endParaRPr>
        </a:p>
      </dgm:t>
    </dgm:pt>
    <dgm:pt modelId="{4664AA4A-9F7B-204A-8681-5FD28936B047}" type="parTrans" cxnId="{3B62A0DD-EF5B-3F4A-AD9C-EFF921771A97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9E6B8611-8884-1C4D-8B23-B09AF42E8A17}" type="sibTrans" cxnId="{3B62A0DD-EF5B-3F4A-AD9C-EFF921771A97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BA6FF8FC-6932-7749-A14E-DBE9E35B5E85}">
      <dgm:prSet phldrT="[Texto]"/>
      <dgm:spPr/>
      <dgm:t>
        <a:bodyPr/>
        <a:lstStyle/>
        <a:p>
          <a:r>
            <a:rPr lang="es-ES" b="1" i="0" u="none" dirty="0" smtClean="0">
              <a:solidFill>
                <a:srgbClr val="000000"/>
              </a:solidFill>
            </a:rPr>
            <a:t>Mecanismos de implementación y verificación  </a:t>
          </a:r>
          <a:endParaRPr lang="es-ES" b="1" dirty="0">
            <a:solidFill>
              <a:srgbClr val="000000"/>
            </a:solidFill>
          </a:endParaRPr>
        </a:p>
      </dgm:t>
    </dgm:pt>
    <dgm:pt modelId="{E575734C-D07A-2F41-B417-5BBAF768F4A6}" type="parTrans" cxnId="{61FEFE98-00E3-E94D-95CB-F09D447827F6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07F080AE-3270-2343-9B7F-5FDE686B369F}" type="sibTrans" cxnId="{61FEFE98-00E3-E94D-95CB-F09D447827F6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52FF17F9-BEA2-AA49-B8F2-9743DBF6E386}">
      <dgm:prSet/>
      <dgm:spPr/>
      <dgm:t>
        <a:bodyPr/>
        <a:lstStyle/>
        <a:p>
          <a:r>
            <a:rPr lang="es-ES" b="1" smtClean="0">
              <a:solidFill>
                <a:srgbClr val="000000"/>
              </a:solidFill>
            </a:rPr>
            <a:t>Participación Política: Apertura democrática para construir la paz </a:t>
          </a:r>
          <a:endParaRPr lang="es-ES" b="1">
            <a:solidFill>
              <a:srgbClr val="000000"/>
            </a:solidFill>
          </a:endParaRPr>
        </a:p>
      </dgm:t>
    </dgm:pt>
    <dgm:pt modelId="{0D19CD48-1889-9446-90C7-9AE3BBC0B2B1}" type="parTrans" cxnId="{830238B3-FDB4-C041-8A94-B281D75BB713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C3A4BBD3-A001-A342-8974-661414A71030}" type="sibTrans" cxnId="{830238B3-FDB4-C041-8A94-B281D75BB713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45230EFA-AA84-D548-A21F-EF07920F287E}">
      <dgm:prSet/>
      <dgm:spPr/>
      <dgm:t>
        <a:bodyPr/>
        <a:lstStyle/>
        <a:p>
          <a:r>
            <a:rPr lang="es-ES" b="1" i="0" u="none" smtClean="0">
              <a:solidFill>
                <a:srgbClr val="000000"/>
              </a:solidFill>
            </a:rPr>
            <a:t>Fin del conflicto  </a:t>
          </a:r>
          <a:endParaRPr lang="es-ES" b="1">
            <a:solidFill>
              <a:srgbClr val="000000"/>
            </a:solidFill>
          </a:endParaRPr>
        </a:p>
      </dgm:t>
    </dgm:pt>
    <dgm:pt modelId="{8C40500F-7D4A-934F-9CD8-66ED2A6F6204}" type="parTrans" cxnId="{0C1E533A-89FD-A34D-B430-5BED4AF64829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D404FAC3-22B5-B547-BA68-917C92D6E94D}" type="sibTrans" cxnId="{0C1E533A-89FD-A34D-B430-5BED4AF64829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D397B1C2-C520-6048-8C05-CCB9505AC159}">
      <dgm:prSet/>
      <dgm:spPr/>
      <dgm:t>
        <a:bodyPr/>
        <a:lstStyle/>
        <a:p>
          <a:r>
            <a:rPr lang="es-ES" b="1" i="0" u="none" smtClean="0">
              <a:solidFill>
                <a:srgbClr val="000000"/>
              </a:solidFill>
            </a:rPr>
            <a:t>Solución al problema de las drogas ilícitas  </a:t>
          </a:r>
          <a:endParaRPr lang="es-ES" b="1">
            <a:solidFill>
              <a:srgbClr val="000000"/>
            </a:solidFill>
          </a:endParaRPr>
        </a:p>
      </dgm:t>
    </dgm:pt>
    <dgm:pt modelId="{3EDCE488-7DA8-C447-A3B4-6FF345042707}" type="parTrans" cxnId="{8F36D17F-1374-5B45-A77C-D1626C363637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F8582C1C-1C01-0247-8B40-6591EF072CC2}" type="sibTrans" cxnId="{8F36D17F-1374-5B45-A77C-D1626C363637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99A4413B-4F3D-2847-ABD2-ED5358F45B74}">
      <dgm:prSet/>
      <dgm:spPr/>
      <dgm:t>
        <a:bodyPr/>
        <a:lstStyle/>
        <a:p>
          <a:r>
            <a:rPr lang="es-ES" b="1" i="0" u="none" smtClean="0">
              <a:solidFill>
                <a:srgbClr val="000000"/>
              </a:solidFill>
            </a:rPr>
            <a:t>Acuerdo sobre las víctimas del conflicto  </a:t>
          </a:r>
          <a:endParaRPr lang="es-ES" b="1">
            <a:solidFill>
              <a:srgbClr val="000000"/>
            </a:solidFill>
          </a:endParaRPr>
        </a:p>
      </dgm:t>
    </dgm:pt>
    <dgm:pt modelId="{3A9C4FCD-CBDC-EC49-8C03-F86075832D43}" type="parTrans" cxnId="{5CE0BFEF-A11A-8C48-B11D-60082DED7174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CE65A543-E0FD-7B46-BCDB-579A648A2C11}" type="sibTrans" cxnId="{5CE0BFEF-A11A-8C48-B11D-60082DED7174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17269CB5-63BE-864C-B979-976B4CE0B9E5}">
      <dgm:prSet/>
      <dgm:spPr/>
      <dgm:t>
        <a:bodyPr/>
        <a:lstStyle/>
        <a:p>
          <a:r>
            <a:rPr lang="es-ES_tradnl" b="0" dirty="0" smtClean="0">
              <a:solidFill>
                <a:srgbClr val="000000"/>
              </a:solidFill>
            </a:rPr>
            <a:t>Uso del suelo y gestión catastral, el catastro multipropósito, la Alcaldía solicitó constituirse como gestor catastral, reforestación en áreas de recarga hídrica, Desarrollo social rural (salud, educación, agua y alcantarillado), Producción agropecuaria y economía solidaria y cooperativa, Garantía progresiva del derecho a la alimentación</a:t>
          </a:r>
          <a:endParaRPr lang="es-ES" b="0" dirty="0">
            <a:solidFill>
              <a:srgbClr val="000000"/>
            </a:solidFill>
          </a:endParaRPr>
        </a:p>
      </dgm:t>
    </dgm:pt>
    <dgm:pt modelId="{246ECF78-D6C2-9846-A127-273217B752D9}" type="parTrans" cxnId="{08A22196-4C66-2A4E-B933-F64D76DEF7EA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85A34CF4-1685-4F4A-884C-ED520D473680}" type="sibTrans" cxnId="{08A22196-4C66-2A4E-B933-F64D76DEF7EA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539ED1F3-BB91-3D41-9321-BBB550AA596C}">
      <dgm:prSet/>
      <dgm:spPr/>
      <dgm:t>
        <a:bodyPr/>
        <a:lstStyle/>
        <a:p>
          <a:r>
            <a:rPr lang="es-ES_tradnl" b="0" dirty="0" smtClean="0">
              <a:solidFill>
                <a:srgbClr val="000000"/>
              </a:solidFill>
            </a:rPr>
            <a:t>Mecanismos democráticos de participación ciudadana, Promover una mayor participación en la política nacional, regional y local, en igualdad de condiciones y con garantías de seguridad</a:t>
          </a:r>
          <a:endParaRPr lang="es-ES" b="0" dirty="0">
            <a:solidFill>
              <a:srgbClr val="000000"/>
            </a:solidFill>
          </a:endParaRPr>
        </a:p>
      </dgm:t>
    </dgm:pt>
    <dgm:pt modelId="{5158AD9D-E44C-7640-AFF8-B4C589260231}" type="parTrans" cxnId="{2081B190-0CCF-EB40-8AB9-ADA6CFB76E3E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9E19404E-B281-6144-87BB-AEC1C13254E3}" type="sibTrans" cxnId="{2081B190-0CCF-EB40-8AB9-ADA6CFB76E3E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72C3BB42-F5AE-CD46-A730-FEC7E69D42A9}">
      <dgm:prSet/>
      <dgm:spPr/>
      <dgm:t>
        <a:bodyPr/>
        <a:lstStyle/>
        <a:p>
          <a:r>
            <a:rPr lang="es-ES_tradnl" b="0" dirty="0" smtClean="0">
              <a:solidFill>
                <a:srgbClr val="000000"/>
              </a:solidFill>
            </a:rPr>
            <a:t>Prevención del consumo y salud pública, Estrategia de lucha contra la corrupción</a:t>
          </a:r>
          <a:endParaRPr lang="es-ES" b="0" dirty="0">
            <a:solidFill>
              <a:srgbClr val="000000"/>
            </a:solidFill>
          </a:endParaRPr>
        </a:p>
      </dgm:t>
    </dgm:pt>
    <dgm:pt modelId="{80781915-1DA3-7B44-9D37-2810768850AB}" type="parTrans" cxnId="{915AC508-7B00-9440-B09F-5122C1538565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1804C1B9-71C2-9B49-8EA9-400AF1C80417}" type="sibTrans" cxnId="{915AC508-7B00-9440-B09F-5122C1538565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1F162824-92A8-0243-8EE4-B137646952E9}">
      <dgm:prSet/>
      <dgm:spPr/>
      <dgm:t>
        <a:bodyPr/>
        <a:lstStyle/>
        <a:p>
          <a:r>
            <a:rPr lang="es-ES_tradnl" b="0" dirty="0" smtClean="0">
              <a:solidFill>
                <a:srgbClr val="000000"/>
              </a:solidFill>
            </a:rPr>
            <a:t>Reparación integral para la construcción de la paz, Sistema Integral de Verdad, Justicia, Reparación y No Repetición (SIVJRNR)</a:t>
          </a:r>
          <a:endParaRPr lang="es-ES" b="0" dirty="0">
            <a:solidFill>
              <a:srgbClr val="000000"/>
            </a:solidFill>
          </a:endParaRPr>
        </a:p>
      </dgm:t>
    </dgm:pt>
    <dgm:pt modelId="{3F05E0A5-DBEB-3247-BC7E-108DC49D543C}" type="parTrans" cxnId="{68F0730B-4FE4-CF4E-AE0C-BF8F31803041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DF3FC287-5333-AB4A-90AD-EE46189D662C}" type="sibTrans" cxnId="{68F0730B-4FE4-CF4E-AE0C-BF8F31803041}">
      <dgm:prSet/>
      <dgm:spPr/>
      <dgm:t>
        <a:bodyPr/>
        <a:lstStyle/>
        <a:p>
          <a:endParaRPr lang="es-ES" b="0">
            <a:solidFill>
              <a:srgbClr val="000000"/>
            </a:solidFill>
          </a:endParaRPr>
        </a:p>
      </dgm:t>
    </dgm:pt>
    <dgm:pt modelId="{2CC12DFA-2FFF-0649-9689-DB7DB0F61CDF}" type="pres">
      <dgm:prSet presAssocID="{D6A06E76-0306-4E4B-914F-FF30A0A6993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7445376-0B76-134D-B1A0-75C7AB3F3D26}" type="pres">
      <dgm:prSet presAssocID="{8A590917-23E3-1D4C-999D-628A5B8D7BD9}" presName="parentLin" presStyleCnt="0"/>
      <dgm:spPr/>
    </dgm:pt>
    <dgm:pt modelId="{87CCDCD3-B867-454C-A922-77DD4F3334E1}" type="pres">
      <dgm:prSet presAssocID="{8A590917-23E3-1D4C-999D-628A5B8D7BD9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AAE8DD6D-5944-944D-9F51-6D2D8367F3AC}" type="pres">
      <dgm:prSet presAssocID="{8A590917-23E3-1D4C-999D-628A5B8D7BD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4D2657-2248-7E4B-A1C2-B69FC900968E}" type="pres">
      <dgm:prSet presAssocID="{8A590917-23E3-1D4C-999D-628A5B8D7BD9}" presName="negativeSpace" presStyleCnt="0"/>
      <dgm:spPr/>
    </dgm:pt>
    <dgm:pt modelId="{1D5E768F-048F-7841-80B4-E47A35C9DD53}" type="pres">
      <dgm:prSet presAssocID="{8A590917-23E3-1D4C-999D-628A5B8D7BD9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ACE89C-92FB-9341-84F3-81827BABA4B4}" type="pres">
      <dgm:prSet presAssocID="{9E6B8611-8884-1C4D-8B23-B09AF42E8A17}" presName="spaceBetweenRectangles" presStyleCnt="0"/>
      <dgm:spPr/>
    </dgm:pt>
    <dgm:pt modelId="{1898C634-137F-AB44-8713-5FC9939FC23F}" type="pres">
      <dgm:prSet presAssocID="{52FF17F9-BEA2-AA49-B8F2-9743DBF6E386}" presName="parentLin" presStyleCnt="0"/>
      <dgm:spPr/>
    </dgm:pt>
    <dgm:pt modelId="{9C41652A-A670-CA41-BC91-6CEB5097C8AD}" type="pres">
      <dgm:prSet presAssocID="{52FF17F9-BEA2-AA49-B8F2-9743DBF6E386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C24A7018-F89D-0B4C-9B2C-405A7EE4FBB4}" type="pres">
      <dgm:prSet presAssocID="{52FF17F9-BEA2-AA49-B8F2-9743DBF6E386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E68929-DC5A-844B-85D9-F79649280565}" type="pres">
      <dgm:prSet presAssocID="{52FF17F9-BEA2-AA49-B8F2-9743DBF6E386}" presName="negativeSpace" presStyleCnt="0"/>
      <dgm:spPr/>
    </dgm:pt>
    <dgm:pt modelId="{4F148A93-ABBB-B449-AEC8-4DF6277895EF}" type="pres">
      <dgm:prSet presAssocID="{52FF17F9-BEA2-AA49-B8F2-9743DBF6E386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2D4BA9-D8FD-D54D-BE62-5927ABE6EFEB}" type="pres">
      <dgm:prSet presAssocID="{C3A4BBD3-A001-A342-8974-661414A71030}" presName="spaceBetweenRectangles" presStyleCnt="0"/>
      <dgm:spPr/>
    </dgm:pt>
    <dgm:pt modelId="{911CD6E1-90F8-0D4D-BE9D-78A7976D2EF1}" type="pres">
      <dgm:prSet presAssocID="{45230EFA-AA84-D548-A21F-EF07920F287E}" presName="parentLin" presStyleCnt="0"/>
      <dgm:spPr/>
    </dgm:pt>
    <dgm:pt modelId="{24BFB393-8A8A-A942-83E9-11EB4994122C}" type="pres">
      <dgm:prSet presAssocID="{45230EFA-AA84-D548-A21F-EF07920F287E}" presName="parentLeftMargin" presStyleLbl="node1" presStyleIdx="1" presStyleCnt="6"/>
      <dgm:spPr/>
      <dgm:t>
        <a:bodyPr/>
        <a:lstStyle/>
        <a:p>
          <a:endParaRPr lang="es-ES"/>
        </a:p>
      </dgm:t>
    </dgm:pt>
    <dgm:pt modelId="{285D6C8C-E146-734E-B7B2-C55B16CEB6E1}" type="pres">
      <dgm:prSet presAssocID="{45230EFA-AA84-D548-A21F-EF07920F287E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090159-5747-E549-995D-23B1B23669DC}" type="pres">
      <dgm:prSet presAssocID="{45230EFA-AA84-D548-A21F-EF07920F287E}" presName="negativeSpace" presStyleCnt="0"/>
      <dgm:spPr/>
    </dgm:pt>
    <dgm:pt modelId="{4C2A4A72-B2A2-B142-AE8E-50EC34F633AC}" type="pres">
      <dgm:prSet presAssocID="{45230EFA-AA84-D548-A21F-EF07920F287E}" presName="childText" presStyleLbl="conFgAcc1" presStyleIdx="2" presStyleCnt="6">
        <dgm:presLayoutVars>
          <dgm:bulletEnabled val="1"/>
        </dgm:presLayoutVars>
      </dgm:prSet>
      <dgm:spPr/>
    </dgm:pt>
    <dgm:pt modelId="{952141C0-8B65-134F-A838-18B88E367309}" type="pres">
      <dgm:prSet presAssocID="{D404FAC3-22B5-B547-BA68-917C92D6E94D}" presName="spaceBetweenRectangles" presStyleCnt="0"/>
      <dgm:spPr/>
    </dgm:pt>
    <dgm:pt modelId="{FDD8E62F-BAFC-A942-AE96-F712906CCD49}" type="pres">
      <dgm:prSet presAssocID="{D397B1C2-C520-6048-8C05-CCB9505AC159}" presName="parentLin" presStyleCnt="0"/>
      <dgm:spPr/>
    </dgm:pt>
    <dgm:pt modelId="{DBA9B87C-4331-E04B-B215-C73FE1042DE5}" type="pres">
      <dgm:prSet presAssocID="{D397B1C2-C520-6048-8C05-CCB9505AC159}" presName="parentLeftMargin" presStyleLbl="node1" presStyleIdx="2" presStyleCnt="6"/>
      <dgm:spPr/>
      <dgm:t>
        <a:bodyPr/>
        <a:lstStyle/>
        <a:p>
          <a:endParaRPr lang="es-ES"/>
        </a:p>
      </dgm:t>
    </dgm:pt>
    <dgm:pt modelId="{CAA007CC-A890-A04E-BA02-AD501C65716C}" type="pres">
      <dgm:prSet presAssocID="{D397B1C2-C520-6048-8C05-CCB9505AC15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A61ED1-A81C-F747-8686-60856F855DB6}" type="pres">
      <dgm:prSet presAssocID="{D397B1C2-C520-6048-8C05-CCB9505AC159}" presName="negativeSpace" presStyleCnt="0"/>
      <dgm:spPr/>
    </dgm:pt>
    <dgm:pt modelId="{31316390-F1E9-7340-92F0-D1F59C138708}" type="pres">
      <dgm:prSet presAssocID="{D397B1C2-C520-6048-8C05-CCB9505AC159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F4C056-746F-644E-A634-8796E95DE8F9}" type="pres">
      <dgm:prSet presAssocID="{F8582C1C-1C01-0247-8B40-6591EF072CC2}" presName="spaceBetweenRectangles" presStyleCnt="0"/>
      <dgm:spPr/>
    </dgm:pt>
    <dgm:pt modelId="{B19D1D28-FED6-3640-BCBF-6881C7BC087B}" type="pres">
      <dgm:prSet presAssocID="{99A4413B-4F3D-2847-ABD2-ED5358F45B74}" presName="parentLin" presStyleCnt="0"/>
      <dgm:spPr/>
    </dgm:pt>
    <dgm:pt modelId="{F75D957A-95F7-7F4B-8679-B67B2EB21245}" type="pres">
      <dgm:prSet presAssocID="{99A4413B-4F3D-2847-ABD2-ED5358F45B74}" presName="parentLeftMargin" presStyleLbl="node1" presStyleIdx="3" presStyleCnt="6"/>
      <dgm:spPr/>
      <dgm:t>
        <a:bodyPr/>
        <a:lstStyle/>
        <a:p>
          <a:endParaRPr lang="es-ES"/>
        </a:p>
      </dgm:t>
    </dgm:pt>
    <dgm:pt modelId="{CACC6E87-376E-3D4A-8747-50A70DC9A1B2}" type="pres">
      <dgm:prSet presAssocID="{99A4413B-4F3D-2847-ABD2-ED5358F45B7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69B0CF-FB86-6348-BE63-51DC04FDA976}" type="pres">
      <dgm:prSet presAssocID="{99A4413B-4F3D-2847-ABD2-ED5358F45B74}" presName="negativeSpace" presStyleCnt="0"/>
      <dgm:spPr/>
    </dgm:pt>
    <dgm:pt modelId="{4E86FA61-9BA4-C64F-A2E1-5C213D1E93D9}" type="pres">
      <dgm:prSet presAssocID="{99A4413B-4F3D-2847-ABD2-ED5358F45B74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453401-40DA-9345-9A6C-9520681F541B}" type="pres">
      <dgm:prSet presAssocID="{CE65A543-E0FD-7B46-BCDB-579A648A2C11}" presName="spaceBetweenRectangles" presStyleCnt="0"/>
      <dgm:spPr/>
    </dgm:pt>
    <dgm:pt modelId="{9FBBD342-9C26-D948-BF92-1EE22598E966}" type="pres">
      <dgm:prSet presAssocID="{BA6FF8FC-6932-7749-A14E-DBE9E35B5E85}" presName="parentLin" presStyleCnt="0"/>
      <dgm:spPr/>
    </dgm:pt>
    <dgm:pt modelId="{823445C9-84F1-D74E-AAEB-560BC4F8A0FE}" type="pres">
      <dgm:prSet presAssocID="{BA6FF8FC-6932-7749-A14E-DBE9E35B5E85}" presName="parentLeftMargin" presStyleLbl="node1" presStyleIdx="4" presStyleCnt="6"/>
      <dgm:spPr/>
      <dgm:t>
        <a:bodyPr/>
        <a:lstStyle/>
        <a:p>
          <a:endParaRPr lang="es-ES"/>
        </a:p>
      </dgm:t>
    </dgm:pt>
    <dgm:pt modelId="{2FA9CC21-5110-2A4F-87BD-D4BE8A4C6EB0}" type="pres">
      <dgm:prSet presAssocID="{BA6FF8FC-6932-7749-A14E-DBE9E35B5E8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4359D3-4003-C847-9A58-82BDEF140575}" type="pres">
      <dgm:prSet presAssocID="{BA6FF8FC-6932-7749-A14E-DBE9E35B5E85}" presName="negativeSpace" presStyleCnt="0"/>
      <dgm:spPr/>
    </dgm:pt>
    <dgm:pt modelId="{809D0AC2-02C0-744C-BE25-3746B4828FEF}" type="pres">
      <dgm:prSet presAssocID="{BA6FF8FC-6932-7749-A14E-DBE9E35B5E8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F3BA509B-3EAC-F746-98DF-4D88E99FE812}" type="presOf" srcId="{D6A06E76-0306-4E4B-914F-FF30A0A69933}" destId="{2CC12DFA-2FFF-0649-9689-DB7DB0F61CDF}" srcOrd="0" destOrd="0" presId="urn:microsoft.com/office/officeart/2005/8/layout/list1"/>
    <dgm:cxn modelId="{6F85B6FA-716B-E549-ACE4-E3BBDE88E7C8}" type="presOf" srcId="{BA6FF8FC-6932-7749-A14E-DBE9E35B5E85}" destId="{823445C9-84F1-D74E-AAEB-560BC4F8A0FE}" srcOrd="0" destOrd="0" presId="urn:microsoft.com/office/officeart/2005/8/layout/list1"/>
    <dgm:cxn modelId="{9EEC481E-C45F-4B4F-ACE2-27EB039892F7}" type="presOf" srcId="{539ED1F3-BB91-3D41-9321-BBB550AA596C}" destId="{4F148A93-ABBB-B449-AEC8-4DF6277895EF}" srcOrd="0" destOrd="0" presId="urn:microsoft.com/office/officeart/2005/8/layout/list1"/>
    <dgm:cxn modelId="{0C1E533A-89FD-A34D-B430-5BED4AF64829}" srcId="{D6A06E76-0306-4E4B-914F-FF30A0A69933}" destId="{45230EFA-AA84-D548-A21F-EF07920F287E}" srcOrd="2" destOrd="0" parTransId="{8C40500F-7D4A-934F-9CD8-66ED2A6F6204}" sibTransId="{D404FAC3-22B5-B547-BA68-917C92D6E94D}"/>
    <dgm:cxn modelId="{F3D50192-67D6-6C49-8669-91F6870ADD49}" type="presOf" srcId="{8A590917-23E3-1D4C-999D-628A5B8D7BD9}" destId="{AAE8DD6D-5944-944D-9F51-6D2D8367F3AC}" srcOrd="1" destOrd="0" presId="urn:microsoft.com/office/officeart/2005/8/layout/list1"/>
    <dgm:cxn modelId="{6F0B66E9-275B-C64A-9A67-7E4CD096A1CA}" type="presOf" srcId="{D397B1C2-C520-6048-8C05-CCB9505AC159}" destId="{CAA007CC-A890-A04E-BA02-AD501C65716C}" srcOrd="1" destOrd="0" presId="urn:microsoft.com/office/officeart/2005/8/layout/list1"/>
    <dgm:cxn modelId="{3B62A0DD-EF5B-3F4A-AD9C-EFF921771A97}" srcId="{D6A06E76-0306-4E4B-914F-FF30A0A69933}" destId="{8A590917-23E3-1D4C-999D-628A5B8D7BD9}" srcOrd="0" destOrd="0" parTransId="{4664AA4A-9F7B-204A-8681-5FD28936B047}" sibTransId="{9E6B8611-8884-1C4D-8B23-B09AF42E8A17}"/>
    <dgm:cxn modelId="{5BE621A8-F9DD-F045-A467-0F2519FB25F3}" type="presOf" srcId="{45230EFA-AA84-D548-A21F-EF07920F287E}" destId="{285D6C8C-E146-734E-B7B2-C55B16CEB6E1}" srcOrd="1" destOrd="0" presId="urn:microsoft.com/office/officeart/2005/8/layout/list1"/>
    <dgm:cxn modelId="{87E39488-E413-754B-BF3D-CE40467CEB19}" type="presOf" srcId="{D397B1C2-C520-6048-8C05-CCB9505AC159}" destId="{DBA9B87C-4331-E04B-B215-C73FE1042DE5}" srcOrd="0" destOrd="0" presId="urn:microsoft.com/office/officeart/2005/8/layout/list1"/>
    <dgm:cxn modelId="{E2B51A65-AB18-2545-9675-E508FDF31737}" type="presOf" srcId="{BA6FF8FC-6932-7749-A14E-DBE9E35B5E85}" destId="{2FA9CC21-5110-2A4F-87BD-D4BE8A4C6EB0}" srcOrd="1" destOrd="0" presId="urn:microsoft.com/office/officeart/2005/8/layout/list1"/>
    <dgm:cxn modelId="{8F36D17F-1374-5B45-A77C-D1626C363637}" srcId="{D6A06E76-0306-4E4B-914F-FF30A0A69933}" destId="{D397B1C2-C520-6048-8C05-CCB9505AC159}" srcOrd="3" destOrd="0" parTransId="{3EDCE488-7DA8-C447-A3B4-6FF345042707}" sibTransId="{F8582C1C-1C01-0247-8B40-6591EF072CC2}"/>
    <dgm:cxn modelId="{08A22196-4C66-2A4E-B933-F64D76DEF7EA}" srcId="{8A590917-23E3-1D4C-999D-628A5B8D7BD9}" destId="{17269CB5-63BE-864C-B979-976B4CE0B9E5}" srcOrd="0" destOrd="0" parTransId="{246ECF78-D6C2-9846-A127-273217B752D9}" sibTransId="{85A34CF4-1685-4F4A-884C-ED520D473680}"/>
    <dgm:cxn modelId="{830238B3-FDB4-C041-8A94-B281D75BB713}" srcId="{D6A06E76-0306-4E4B-914F-FF30A0A69933}" destId="{52FF17F9-BEA2-AA49-B8F2-9743DBF6E386}" srcOrd="1" destOrd="0" parTransId="{0D19CD48-1889-9446-90C7-9AE3BBC0B2B1}" sibTransId="{C3A4BBD3-A001-A342-8974-661414A71030}"/>
    <dgm:cxn modelId="{7FCB560A-53B9-3942-8111-C263C929FD02}" type="presOf" srcId="{45230EFA-AA84-D548-A21F-EF07920F287E}" destId="{24BFB393-8A8A-A942-83E9-11EB4994122C}" srcOrd="0" destOrd="0" presId="urn:microsoft.com/office/officeart/2005/8/layout/list1"/>
    <dgm:cxn modelId="{389BBA30-37E6-C740-8C5B-F92DD3EF7D6A}" type="presOf" srcId="{1F162824-92A8-0243-8EE4-B137646952E9}" destId="{4E86FA61-9BA4-C64F-A2E1-5C213D1E93D9}" srcOrd="0" destOrd="0" presId="urn:microsoft.com/office/officeart/2005/8/layout/list1"/>
    <dgm:cxn modelId="{5CE0BFEF-A11A-8C48-B11D-60082DED7174}" srcId="{D6A06E76-0306-4E4B-914F-FF30A0A69933}" destId="{99A4413B-4F3D-2847-ABD2-ED5358F45B74}" srcOrd="4" destOrd="0" parTransId="{3A9C4FCD-CBDC-EC49-8C03-F86075832D43}" sibTransId="{CE65A543-E0FD-7B46-BCDB-579A648A2C11}"/>
    <dgm:cxn modelId="{915AC508-7B00-9440-B09F-5122C1538565}" srcId="{D397B1C2-C520-6048-8C05-CCB9505AC159}" destId="{72C3BB42-F5AE-CD46-A730-FEC7E69D42A9}" srcOrd="0" destOrd="0" parTransId="{80781915-1DA3-7B44-9D37-2810768850AB}" sibTransId="{1804C1B9-71C2-9B49-8EA9-400AF1C80417}"/>
    <dgm:cxn modelId="{9194C608-DAD7-6F48-891B-9AE650CFA51F}" type="presOf" srcId="{52FF17F9-BEA2-AA49-B8F2-9743DBF6E386}" destId="{9C41652A-A670-CA41-BC91-6CEB5097C8AD}" srcOrd="0" destOrd="0" presId="urn:microsoft.com/office/officeart/2005/8/layout/list1"/>
    <dgm:cxn modelId="{C8D9E4E0-0C61-A945-8E9B-B751CA65DA8D}" type="presOf" srcId="{99A4413B-4F3D-2847-ABD2-ED5358F45B74}" destId="{CACC6E87-376E-3D4A-8747-50A70DC9A1B2}" srcOrd="1" destOrd="0" presId="urn:microsoft.com/office/officeart/2005/8/layout/list1"/>
    <dgm:cxn modelId="{2081B190-0CCF-EB40-8AB9-ADA6CFB76E3E}" srcId="{52FF17F9-BEA2-AA49-B8F2-9743DBF6E386}" destId="{539ED1F3-BB91-3D41-9321-BBB550AA596C}" srcOrd="0" destOrd="0" parTransId="{5158AD9D-E44C-7640-AFF8-B4C589260231}" sibTransId="{9E19404E-B281-6144-87BB-AEC1C13254E3}"/>
    <dgm:cxn modelId="{CDA503B6-1C54-F74D-A37D-0809EB8DC13A}" type="presOf" srcId="{72C3BB42-F5AE-CD46-A730-FEC7E69D42A9}" destId="{31316390-F1E9-7340-92F0-D1F59C138708}" srcOrd="0" destOrd="0" presId="urn:microsoft.com/office/officeart/2005/8/layout/list1"/>
    <dgm:cxn modelId="{5460238E-446A-7A4F-A505-05B6243717D1}" type="presOf" srcId="{99A4413B-4F3D-2847-ABD2-ED5358F45B74}" destId="{F75D957A-95F7-7F4B-8679-B67B2EB21245}" srcOrd="0" destOrd="0" presId="urn:microsoft.com/office/officeart/2005/8/layout/list1"/>
    <dgm:cxn modelId="{68F0730B-4FE4-CF4E-AE0C-BF8F31803041}" srcId="{99A4413B-4F3D-2847-ABD2-ED5358F45B74}" destId="{1F162824-92A8-0243-8EE4-B137646952E9}" srcOrd="0" destOrd="0" parTransId="{3F05E0A5-DBEB-3247-BC7E-108DC49D543C}" sibTransId="{DF3FC287-5333-AB4A-90AD-EE46189D662C}"/>
    <dgm:cxn modelId="{61FEFE98-00E3-E94D-95CB-F09D447827F6}" srcId="{D6A06E76-0306-4E4B-914F-FF30A0A69933}" destId="{BA6FF8FC-6932-7749-A14E-DBE9E35B5E85}" srcOrd="5" destOrd="0" parTransId="{E575734C-D07A-2F41-B417-5BBAF768F4A6}" sibTransId="{07F080AE-3270-2343-9B7F-5FDE686B369F}"/>
    <dgm:cxn modelId="{BC47EEA0-D935-E04F-BDA7-E9D32A3F2DCF}" type="presOf" srcId="{52FF17F9-BEA2-AA49-B8F2-9743DBF6E386}" destId="{C24A7018-F89D-0B4C-9B2C-405A7EE4FBB4}" srcOrd="1" destOrd="0" presId="urn:microsoft.com/office/officeart/2005/8/layout/list1"/>
    <dgm:cxn modelId="{31EB1985-B352-6249-B88B-9EDB0DD4E632}" type="presOf" srcId="{17269CB5-63BE-864C-B979-976B4CE0B9E5}" destId="{1D5E768F-048F-7841-80B4-E47A35C9DD53}" srcOrd="0" destOrd="0" presId="urn:microsoft.com/office/officeart/2005/8/layout/list1"/>
    <dgm:cxn modelId="{CB5B17A9-1BA9-9942-B94C-86615DB6C541}" type="presOf" srcId="{8A590917-23E3-1D4C-999D-628A5B8D7BD9}" destId="{87CCDCD3-B867-454C-A922-77DD4F3334E1}" srcOrd="0" destOrd="0" presId="urn:microsoft.com/office/officeart/2005/8/layout/list1"/>
    <dgm:cxn modelId="{3D654F90-4F78-9E45-A8E3-CDC2EDBE39D6}" type="presParOf" srcId="{2CC12DFA-2FFF-0649-9689-DB7DB0F61CDF}" destId="{27445376-0B76-134D-B1A0-75C7AB3F3D26}" srcOrd="0" destOrd="0" presId="urn:microsoft.com/office/officeart/2005/8/layout/list1"/>
    <dgm:cxn modelId="{20D44C0A-A905-454C-998C-0D4004733DA9}" type="presParOf" srcId="{27445376-0B76-134D-B1A0-75C7AB3F3D26}" destId="{87CCDCD3-B867-454C-A922-77DD4F3334E1}" srcOrd="0" destOrd="0" presId="urn:microsoft.com/office/officeart/2005/8/layout/list1"/>
    <dgm:cxn modelId="{B74E2EFB-3D15-B640-83BC-29D31EABD972}" type="presParOf" srcId="{27445376-0B76-134D-B1A0-75C7AB3F3D26}" destId="{AAE8DD6D-5944-944D-9F51-6D2D8367F3AC}" srcOrd="1" destOrd="0" presId="urn:microsoft.com/office/officeart/2005/8/layout/list1"/>
    <dgm:cxn modelId="{0EE149F1-EAB7-3C4B-9605-B59FA37488FC}" type="presParOf" srcId="{2CC12DFA-2FFF-0649-9689-DB7DB0F61CDF}" destId="{B94D2657-2248-7E4B-A1C2-B69FC900968E}" srcOrd="1" destOrd="0" presId="urn:microsoft.com/office/officeart/2005/8/layout/list1"/>
    <dgm:cxn modelId="{3C1CFCC6-113F-6541-A24D-B39461C79FE4}" type="presParOf" srcId="{2CC12DFA-2FFF-0649-9689-DB7DB0F61CDF}" destId="{1D5E768F-048F-7841-80B4-E47A35C9DD53}" srcOrd="2" destOrd="0" presId="urn:microsoft.com/office/officeart/2005/8/layout/list1"/>
    <dgm:cxn modelId="{C59E7703-4EB3-3344-B168-1A22F7EA95B2}" type="presParOf" srcId="{2CC12DFA-2FFF-0649-9689-DB7DB0F61CDF}" destId="{82ACE89C-92FB-9341-84F3-81827BABA4B4}" srcOrd="3" destOrd="0" presId="urn:microsoft.com/office/officeart/2005/8/layout/list1"/>
    <dgm:cxn modelId="{5775FEC1-AE6C-0749-8225-82EF7A273B5A}" type="presParOf" srcId="{2CC12DFA-2FFF-0649-9689-DB7DB0F61CDF}" destId="{1898C634-137F-AB44-8713-5FC9939FC23F}" srcOrd="4" destOrd="0" presId="urn:microsoft.com/office/officeart/2005/8/layout/list1"/>
    <dgm:cxn modelId="{2C46B5B4-2D1E-374F-9598-5C718CD2B58C}" type="presParOf" srcId="{1898C634-137F-AB44-8713-5FC9939FC23F}" destId="{9C41652A-A670-CA41-BC91-6CEB5097C8AD}" srcOrd="0" destOrd="0" presId="urn:microsoft.com/office/officeart/2005/8/layout/list1"/>
    <dgm:cxn modelId="{4BA28483-97C5-E14F-BD77-9DA0C5A4295D}" type="presParOf" srcId="{1898C634-137F-AB44-8713-5FC9939FC23F}" destId="{C24A7018-F89D-0B4C-9B2C-405A7EE4FBB4}" srcOrd="1" destOrd="0" presId="urn:microsoft.com/office/officeart/2005/8/layout/list1"/>
    <dgm:cxn modelId="{8B52A9F2-89B2-6648-B864-D196A578F23D}" type="presParOf" srcId="{2CC12DFA-2FFF-0649-9689-DB7DB0F61CDF}" destId="{B6E68929-DC5A-844B-85D9-F79649280565}" srcOrd="5" destOrd="0" presId="urn:microsoft.com/office/officeart/2005/8/layout/list1"/>
    <dgm:cxn modelId="{D57A28B7-AF8F-7145-8C6D-20E7BCE26D7F}" type="presParOf" srcId="{2CC12DFA-2FFF-0649-9689-DB7DB0F61CDF}" destId="{4F148A93-ABBB-B449-AEC8-4DF6277895EF}" srcOrd="6" destOrd="0" presId="urn:microsoft.com/office/officeart/2005/8/layout/list1"/>
    <dgm:cxn modelId="{D5CBB335-1C8C-B345-ACFC-C2CFD3ED5928}" type="presParOf" srcId="{2CC12DFA-2FFF-0649-9689-DB7DB0F61CDF}" destId="{792D4BA9-D8FD-D54D-BE62-5927ABE6EFEB}" srcOrd="7" destOrd="0" presId="urn:microsoft.com/office/officeart/2005/8/layout/list1"/>
    <dgm:cxn modelId="{3559696D-5798-0E4F-B662-4ABD147089D7}" type="presParOf" srcId="{2CC12DFA-2FFF-0649-9689-DB7DB0F61CDF}" destId="{911CD6E1-90F8-0D4D-BE9D-78A7976D2EF1}" srcOrd="8" destOrd="0" presId="urn:microsoft.com/office/officeart/2005/8/layout/list1"/>
    <dgm:cxn modelId="{FA8DA923-E553-3045-A571-CBBBDB584E26}" type="presParOf" srcId="{911CD6E1-90F8-0D4D-BE9D-78A7976D2EF1}" destId="{24BFB393-8A8A-A942-83E9-11EB4994122C}" srcOrd="0" destOrd="0" presId="urn:microsoft.com/office/officeart/2005/8/layout/list1"/>
    <dgm:cxn modelId="{AB8131E1-713D-7E4C-8D5F-F4666E568E34}" type="presParOf" srcId="{911CD6E1-90F8-0D4D-BE9D-78A7976D2EF1}" destId="{285D6C8C-E146-734E-B7B2-C55B16CEB6E1}" srcOrd="1" destOrd="0" presId="urn:microsoft.com/office/officeart/2005/8/layout/list1"/>
    <dgm:cxn modelId="{17D7E02F-544B-6B4D-B2E1-74A0D74A6A47}" type="presParOf" srcId="{2CC12DFA-2FFF-0649-9689-DB7DB0F61CDF}" destId="{37090159-5747-E549-995D-23B1B23669DC}" srcOrd="9" destOrd="0" presId="urn:microsoft.com/office/officeart/2005/8/layout/list1"/>
    <dgm:cxn modelId="{334102FF-C242-D542-B2F1-B0DD066D86E3}" type="presParOf" srcId="{2CC12DFA-2FFF-0649-9689-DB7DB0F61CDF}" destId="{4C2A4A72-B2A2-B142-AE8E-50EC34F633AC}" srcOrd="10" destOrd="0" presId="urn:microsoft.com/office/officeart/2005/8/layout/list1"/>
    <dgm:cxn modelId="{6D34084E-C276-7F48-A369-F5C15769F338}" type="presParOf" srcId="{2CC12DFA-2FFF-0649-9689-DB7DB0F61CDF}" destId="{952141C0-8B65-134F-A838-18B88E367309}" srcOrd="11" destOrd="0" presId="urn:microsoft.com/office/officeart/2005/8/layout/list1"/>
    <dgm:cxn modelId="{1A6B49D9-6E77-2141-8C7D-9AE7930CC77B}" type="presParOf" srcId="{2CC12DFA-2FFF-0649-9689-DB7DB0F61CDF}" destId="{FDD8E62F-BAFC-A942-AE96-F712906CCD49}" srcOrd="12" destOrd="0" presId="urn:microsoft.com/office/officeart/2005/8/layout/list1"/>
    <dgm:cxn modelId="{F8462DD3-2F48-1F47-8779-B82EFFB64FF4}" type="presParOf" srcId="{FDD8E62F-BAFC-A942-AE96-F712906CCD49}" destId="{DBA9B87C-4331-E04B-B215-C73FE1042DE5}" srcOrd="0" destOrd="0" presId="urn:microsoft.com/office/officeart/2005/8/layout/list1"/>
    <dgm:cxn modelId="{AA388FD0-6353-E045-A93E-1F8B098CC96B}" type="presParOf" srcId="{FDD8E62F-BAFC-A942-AE96-F712906CCD49}" destId="{CAA007CC-A890-A04E-BA02-AD501C65716C}" srcOrd="1" destOrd="0" presId="urn:microsoft.com/office/officeart/2005/8/layout/list1"/>
    <dgm:cxn modelId="{9A3EFA24-0140-D345-AB3E-5AE5826F67CC}" type="presParOf" srcId="{2CC12DFA-2FFF-0649-9689-DB7DB0F61CDF}" destId="{E3A61ED1-A81C-F747-8686-60856F855DB6}" srcOrd="13" destOrd="0" presId="urn:microsoft.com/office/officeart/2005/8/layout/list1"/>
    <dgm:cxn modelId="{54626026-F0E6-AE4C-AF30-9FADF3EEE6F5}" type="presParOf" srcId="{2CC12DFA-2FFF-0649-9689-DB7DB0F61CDF}" destId="{31316390-F1E9-7340-92F0-D1F59C138708}" srcOrd="14" destOrd="0" presId="urn:microsoft.com/office/officeart/2005/8/layout/list1"/>
    <dgm:cxn modelId="{12533DAC-F12F-A745-BED1-8E9F3C3E5C80}" type="presParOf" srcId="{2CC12DFA-2FFF-0649-9689-DB7DB0F61CDF}" destId="{CDF4C056-746F-644E-A634-8796E95DE8F9}" srcOrd="15" destOrd="0" presId="urn:microsoft.com/office/officeart/2005/8/layout/list1"/>
    <dgm:cxn modelId="{5629CBD2-918D-F446-BDC6-D8C05F251ED4}" type="presParOf" srcId="{2CC12DFA-2FFF-0649-9689-DB7DB0F61CDF}" destId="{B19D1D28-FED6-3640-BCBF-6881C7BC087B}" srcOrd="16" destOrd="0" presId="urn:microsoft.com/office/officeart/2005/8/layout/list1"/>
    <dgm:cxn modelId="{570CB79B-B1F0-314A-8AB0-6077D809CA60}" type="presParOf" srcId="{B19D1D28-FED6-3640-BCBF-6881C7BC087B}" destId="{F75D957A-95F7-7F4B-8679-B67B2EB21245}" srcOrd="0" destOrd="0" presId="urn:microsoft.com/office/officeart/2005/8/layout/list1"/>
    <dgm:cxn modelId="{1EBEA9AE-11AD-4D4B-8747-AFF06BAF5EF6}" type="presParOf" srcId="{B19D1D28-FED6-3640-BCBF-6881C7BC087B}" destId="{CACC6E87-376E-3D4A-8747-50A70DC9A1B2}" srcOrd="1" destOrd="0" presId="urn:microsoft.com/office/officeart/2005/8/layout/list1"/>
    <dgm:cxn modelId="{694F5381-E4B7-724F-A44D-156A0277105E}" type="presParOf" srcId="{2CC12DFA-2FFF-0649-9689-DB7DB0F61CDF}" destId="{E869B0CF-FB86-6348-BE63-51DC04FDA976}" srcOrd="17" destOrd="0" presId="urn:microsoft.com/office/officeart/2005/8/layout/list1"/>
    <dgm:cxn modelId="{81175F58-58CE-C844-A759-077618AA81B4}" type="presParOf" srcId="{2CC12DFA-2FFF-0649-9689-DB7DB0F61CDF}" destId="{4E86FA61-9BA4-C64F-A2E1-5C213D1E93D9}" srcOrd="18" destOrd="0" presId="urn:microsoft.com/office/officeart/2005/8/layout/list1"/>
    <dgm:cxn modelId="{4BF4B794-5FF1-3B4D-99DD-90D3D59DBDB7}" type="presParOf" srcId="{2CC12DFA-2FFF-0649-9689-DB7DB0F61CDF}" destId="{13453401-40DA-9345-9A6C-9520681F541B}" srcOrd="19" destOrd="0" presId="urn:microsoft.com/office/officeart/2005/8/layout/list1"/>
    <dgm:cxn modelId="{B98B5F76-8D98-4A46-93B1-AE377FFDCA9D}" type="presParOf" srcId="{2CC12DFA-2FFF-0649-9689-DB7DB0F61CDF}" destId="{9FBBD342-9C26-D948-BF92-1EE22598E966}" srcOrd="20" destOrd="0" presId="urn:microsoft.com/office/officeart/2005/8/layout/list1"/>
    <dgm:cxn modelId="{5F9BF06F-8C04-6F48-9DB7-BBFB5AA06C3D}" type="presParOf" srcId="{9FBBD342-9C26-D948-BF92-1EE22598E966}" destId="{823445C9-84F1-D74E-AAEB-560BC4F8A0FE}" srcOrd="0" destOrd="0" presId="urn:microsoft.com/office/officeart/2005/8/layout/list1"/>
    <dgm:cxn modelId="{60B8BB7D-48C3-B149-BD79-E7B09A297552}" type="presParOf" srcId="{9FBBD342-9C26-D948-BF92-1EE22598E966}" destId="{2FA9CC21-5110-2A4F-87BD-D4BE8A4C6EB0}" srcOrd="1" destOrd="0" presId="urn:microsoft.com/office/officeart/2005/8/layout/list1"/>
    <dgm:cxn modelId="{1A599F32-D1F2-7045-813E-FB3E6CF95285}" type="presParOf" srcId="{2CC12DFA-2FFF-0649-9689-DB7DB0F61CDF}" destId="{424359D3-4003-C847-9A58-82BDEF140575}" srcOrd="21" destOrd="0" presId="urn:microsoft.com/office/officeart/2005/8/layout/list1"/>
    <dgm:cxn modelId="{33037F57-5120-3B45-A960-6343CA31CAC0}" type="presParOf" srcId="{2CC12DFA-2FFF-0649-9689-DB7DB0F61CDF}" destId="{809D0AC2-02C0-744C-BE25-3746B4828FEF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27EDA18-E942-7D41-ABFC-CA1B69D7B1F5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F30EB5A-6CD1-4641-AABE-C96F85A44E8E}">
      <dgm:prSet phldrT="[Texto]"/>
      <dgm:spPr/>
      <dgm:t>
        <a:bodyPr/>
        <a:lstStyle/>
        <a:p>
          <a:r>
            <a:rPr lang="es-ES" b="1" dirty="0" smtClean="0">
              <a:solidFill>
                <a:srgbClr val="000000"/>
              </a:solidFill>
            </a:rPr>
            <a:t>Eje 1- Villavicencio, capital del piedemonte</a:t>
          </a:r>
          <a:endParaRPr lang="es-ES" b="1" dirty="0">
            <a:solidFill>
              <a:srgbClr val="000000"/>
            </a:solidFill>
          </a:endParaRPr>
        </a:p>
      </dgm:t>
    </dgm:pt>
    <dgm:pt modelId="{5F949263-2C64-3B4E-A5D3-E84989F13291}" type="parTrans" cxnId="{7C578DC5-6517-F64C-B5CE-87EC0298709A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3FE47DF-2F0A-3B4E-AB5D-F93FBA415778}" type="sibTrans" cxnId="{7C578DC5-6517-F64C-B5CE-87EC0298709A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8866D26-C354-234D-BBCB-30A65E7CD5AB}">
      <dgm:prSet phldrT="[Texto]"/>
      <dgm:spPr/>
      <dgm:t>
        <a:bodyPr/>
        <a:lstStyle/>
        <a:p>
          <a:r>
            <a:rPr lang="es-ES" dirty="0" smtClean="0">
              <a:solidFill>
                <a:srgbClr val="000000"/>
              </a:solidFill>
            </a:rPr>
            <a:t>Se alinea con el Pacto por la descentralización </a:t>
          </a:r>
          <a:endParaRPr lang="es-ES" dirty="0">
            <a:solidFill>
              <a:srgbClr val="000000"/>
            </a:solidFill>
          </a:endParaRPr>
        </a:p>
      </dgm:t>
    </dgm:pt>
    <dgm:pt modelId="{E5B8ACC8-D0C9-CD44-B207-097951BC8516}" type="parTrans" cxnId="{D0E75AAF-5F10-A243-8CA7-12D0C9EA263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CF0D456-D186-6045-A18B-13747804A3EA}" type="sibTrans" cxnId="{D0E75AAF-5F10-A243-8CA7-12D0C9EA263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BB03684A-6DCA-EB4F-A2DA-2A9113430C47}">
      <dgm:prSet phldrT="[Texto]"/>
      <dgm:spPr/>
      <dgm:t>
        <a:bodyPr/>
        <a:lstStyle/>
        <a:p>
          <a:r>
            <a:rPr lang="es-ES" b="1" dirty="0" smtClean="0">
              <a:solidFill>
                <a:srgbClr val="000000"/>
              </a:solidFill>
            </a:rPr>
            <a:t>Eje 2- Villavicencio, ciudad moderna, segura y planificada</a:t>
          </a:r>
          <a:endParaRPr lang="es-ES" b="1" dirty="0">
            <a:solidFill>
              <a:srgbClr val="000000"/>
            </a:solidFill>
          </a:endParaRPr>
        </a:p>
      </dgm:t>
    </dgm:pt>
    <dgm:pt modelId="{40A27881-5396-1445-A933-EAABBEED5247}" type="parTrans" cxnId="{816C6B4C-8F20-104C-A306-D81EDAD59E7B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0AE0BC9-D029-1243-AE20-8C5D6C6ABF3C}" type="sibTrans" cxnId="{816C6B4C-8F20-104C-A306-D81EDAD59E7B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1EEA3FE-0CD0-F248-93FE-8430316FD74E}">
      <dgm:prSet phldrT="[Texto]"/>
      <dgm:spPr/>
      <dgm:t>
        <a:bodyPr/>
        <a:lstStyle/>
        <a:p>
          <a:r>
            <a:rPr lang="es-ES" b="1" dirty="0" smtClean="0">
              <a:solidFill>
                <a:srgbClr val="000000"/>
              </a:solidFill>
            </a:rPr>
            <a:t>Eje 5 – Ciudad garante de derechos</a:t>
          </a:r>
          <a:endParaRPr lang="es-ES" b="1" dirty="0">
            <a:solidFill>
              <a:srgbClr val="000000"/>
            </a:solidFill>
          </a:endParaRPr>
        </a:p>
      </dgm:t>
    </dgm:pt>
    <dgm:pt modelId="{F7F2D074-708C-2242-B895-228FD117AF1D}" type="parTrans" cxnId="{66C075BE-2FA5-5946-A60D-93858DA0FD36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7637A764-1581-294D-8AFF-FD6BA3148CA7}" type="sibTrans" cxnId="{66C075BE-2FA5-5946-A60D-93858DA0FD36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46818EC-9164-6543-99F8-8F59E314B854}">
      <dgm:prSet phldrT="[Texto]"/>
      <dgm:spPr/>
      <dgm:t>
        <a:bodyPr/>
        <a:lstStyle/>
        <a:p>
          <a:r>
            <a:rPr lang="es-ES" dirty="0" smtClean="0">
              <a:solidFill>
                <a:srgbClr val="000000"/>
              </a:solidFill>
            </a:rPr>
            <a:t>Se articula con el pacto de equidad con igualdad </a:t>
          </a:r>
          <a:endParaRPr lang="es-ES" dirty="0">
            <a:solidFill>
              <a:srgbClr val="000000"/>
            </a:solidFill>
          </a:endParaRPr>
        </a:p>
      </dgm:t>
    </dgm:pt>
    <dgm:pt modelId="{F1863A67-0825-954A-9D2F-F5FB18D25A8E}" type="parTrans" cxnId="{AC23A272-750B-6C4F-B346-9E0B43112B71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965FC27-185F-5C48-B8DE-B20C69502CE2}" type="sibTrans" cxnId="{AC23A272-750B-6C4F-B346-9E0B43112B71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FAC96D04-DE2F-CF43-845B-57E4AB7A13C5}">
      <dgm:prSet/>
      <dgm:spPr/>
      <dgm:t>
        <a:bodyPr/>
        <a:lstStyle/>
        <a:p>
          <a:r>
            <a:rPr lang="es-ES" dirty="0" smtClean="0">
              <a:solidFill>
                <a:srgbClr val="000000"/>
              </a:solidFill>
            </a:rPr>
            <a:t> Tiene una relación  con el pacto estructural de equidad</a:t>
          </a:r>
          <a:endParaRPr lang="es-ES" dirty="0">
            <a:solidFill>
              <a:srgbClr val="000000"/>
            </a:solidFill>
          </a:endParaRPr>
        </a:p>
      </dgm:t>
    </dgm:pt>
    <dgm:pt modelId="{EF0E2B87-BED7-7042-9651-36A3001FCD7F}" type="parTrans" cxnId="{2A9FF30F-D5F5-744B-BE33-9659DEF95CA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CD98A9A-1165-F143-B378-1D1531A1464D}" type="sibTrans" cxnId="{2A9FF30F-D5F5-744B-BE33-9659DEF95CA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0083E61-8E12-0944-A981-BB19DA543B64}">
      <dgm:prSet/>
      <dgm:spPr/>
      <dgm:t>
        <a:bodyPr/>
        <a:lstStyle/>
        <a:p>
          <a:r>
            <a:rPr lang="es-ES" b="1" smtClean="0">
              <a:solidFill>
                <a:srgbClr val="000000"/>
              </a:solidFill>
            </a:rPr>
            <a:t>Eje 4- Gobierno abierto y participativo</a:t>
          </a:r>
          <a:endParaRPr lang="es-ES" b="1">
            <a:solidFill>
              <a:srgbClr val="000000"/>
            </a:solidFill>
          </a:endParaRPr>
        </a:p>
      </dgm:t>
    </dgm:pt>
    <dgm:pt modelId="{DDAD47A6-BA4E-DA4F-99B9-06C5FF856D54}" type="sibTrans" cxnId="{DF69D30E-959B-B54A-B1D3-30E8D5652887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B97459EF-2FC6-5E41-B3A4-E20B1369829A}" type="parTrans" cxnId="{DF69D30E-959B-B54A-B1D3-30E8D5652887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CACF80B-8E96-CC41-A778-537E3B84B7C5}">
      <dgm:prSet/>
      <dgm:spPr/>
      <dgm:t>
        <a:bodyPr/>
        <a:lstStyle/>
        <a:p>
          <a:r>
            <a:rPr lang="es-ES" b="1" dirty="0" smtClean="0">
              <a:solidFill>
                <a:srgbClr val="000000"/>
              </a:solidFill>
            </a:rPr>
            <a:t>Eje 3 - Economía para el empleo y empleo para la economía</a:t>
          </a:r>
          <a:endParaRPr lang="es-ES" b="1" dirty="0">
            <a:solidFill>
              <a:srgbClr val="000000"/>
            </a:solidFill>
          </a:endParaRPr>
        </a:p>
      </dgm:t>
    </dgm:pt>
    <dgm:pt modelId="{2A9FCD91-F4CA-7D45-A97C-F49228A7051B}" type="sibTrans" cxnId="{329A0ED6-69AB-B545-B9D3-B4430B3C62B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7C6C826-F763-D94B-8F96-5C998DDC3F0F}" type="parTrans" cxnId="{329A0ED6-69AB-B545-B9D3-B4430B3C62B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C95C575-E2BD-E145-9AA5-E2F4D6AB5AFB}">
      <dgm:prSet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Se articula con el pacto de emprendimiento y generación de empleo</a:t>
          </a:r>
          <a:endParaRPr lang="es-ES">
            <a:solidFill>
              <a:srgbClr val="000000"/>
            </a:solidFill>
          </a:endParaRPr>
        </a:p>
      </dgm:t>
    </dgm:pt>
    <dgm:pt modelId="{CF2EAFB7-F36C-BF40-A644-B767295159D5}" type="parTrans" cxnId="{35504CD8-51D4-4847-A101-A2EA3CBA0E77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C992D5BF-D6CF-4846-94EF-EBDAFCF18F6C}" type="sibTrans" cxnId="{35504CD8-51D4-4847-A101-A2EA3CBA0E77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FC83D13-BF4C-6C41-BD2D-177F56A9E1F3}">
      <dgm:prSet/>
      <dgm:spPr/>
      <dgm:t>
        <a:bodyPr/>
        <a:lstStyle/>
        <a:p>
          <a:r>
            <a:rPr lang="es-ES" smtClean="0">
              <a:solidFill>
                <a:srgbClr val="000000"/>
              </a:solidFill>
            </a:rPr>
            <a:t>Se articula con el pacto de gestión pública efectiva</a:t>
          </a:r>
          <a:endParaRPr lang="es-ES">
            <a:solidFill>
              <a:srgbClr val="000000"/>
            </a:solidFill>
          </a:endParaRPr>
        </a:p>
      </dgm:t>
    </dgm:pt>
    <dgm:pt modelId="{7F942D83-F093-3448-8ABC-1469C6C98607}" type="parTrans" cxnId="{FA8672EF-66C8-D54C-96B9-8F58A5250FD8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0784AE5-6165-CC41-B8BF-7BD7407BF58B}" type="sibTrans" cxnId="{FA8672EF-66C8-D54C-96B9-8F58A5250FD8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BFB6ACC-6A89-4942-92A4-A905456C725F}" type="pres">
      <dgm:prSet presAssocID="{D27EDA18-E942-7D41-ABFC-CA1B69D7B1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D573ADE-9D33-CD4D-99E0-DB6055D0FF80}" type="pres">
      <dgm:prSet presAssocID="{1F30EB5A-6CD1-4641-AABE-C96F85A44E8E}" presName="parentLin" presStyleCnt="0"/>
      <dgm:spPr/>
    </dgm:pt>
    <dgm:pt modelId="{B38B6DE7-64A1-5C4D-8F21-00F2B91C62E8}" type="pres">
      <dgm:prSet presAssocID="{1F30EB5A-6CD1-4641-AABE-C96F85A44E8E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0B3D07FB-CBBF-A54B-A863-D91F48303202}" type="pres">
      <dgm:prSet presAssocID="{1F30EB5A-6CD1-4641-AABE-C96F85A44E8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659CB8-B9EE-164F-820B-34DE6F49F3F6}" type="pres">
      <dgm:prSet presAssocID="{1F30EB5A-6CD1-4641-AABE-C96F85A44E8E}" presName="negativeSpace" presStyleCnt="0"/>
      <dgm:spPr/>
    </dgm:pt>
    <dgm:pt modelId="{F81B5F6D-D1FC-AE46-B492-DCDF35DF3471}" type="pres">
      <dgm:prSet presAssocID="{1F30EB5A-6CD1-4641-AABE-C96F85A44E8E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758E66-EA88-0B4C-9B18-AF96FD5C0B8C}" type="pres">
      <dgm:prSet presAssocID="{83FE47DF-2F0A-3B4E-AB5D-F93FBA415778}" presName="spaceBetweenRectangles" presStyleCnt="0"/>
      <dgm:spPr/>
    </dgm:pt>
    <dgm:pt modelId="{EE2341A1-F296-5845-8E8C-4606DAACD65F}" type="pres">
      <dgm:prSet presAssocID="{BB03684A-6DCA-EB4F-A2DA-2A9113430C47}" presName="parentLin" presStyleCnt="0"/>
      <dgm:spPr/>
    </dgm:pt>
    <dgm:pt modelId="{A2EFAD47-51CC-9C46-B9EA-894124574F91}" type="pres">
      <dgm:prSet presAssocID="{BB03684A-6DCA-EB4F-A2DA-2A9113430C47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52E93EBE-F4A6-B64E-8159-4DF1B8DB2493}" type="pres">
      <dgm:prSet presAssocID="{BB03684A-6DCA-EB4F-A2DA-2A9113430C4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783597-BAE5-DA46-BD2D-79981DD8606B}" type="pres">
      <dgm:prSet presAssocID="{BB03684A-6DCA-EB4F-A2DA-2A9113430C47}" presName="negativeSpace" presStyleCnt="0"/>
      <dgm:spPr/>
    </dgm:pt>
    <dgm:pt modelId="{FE965103-B396-7447-9A00-90BC603C9E3A}" type="pres">
      <dgm:prSet presAssocID="{BB03684A-6DCA-EB4F-A2DA-2A9113430C47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D9A396-E344-B64E-ADD1-719AE009B7E7}" type="pres">
      <dgm:prSet presAssocID="{30AE0BC9-D029-1243-AE20-8C5D6C6ABF3C}" presName="spaceBetweenRectangles" presStyleCnt="0"/>
      <dgm:spPr/>
    </dgm:pt>
    <dgm:pt modelId="{8D64768A-C997-E143-9FFC-10E845D33AA4}" type="pres">
      <dgm:prSet presAssocID="{DCACF80B-8E96-CC41-A778-537E3B84B7C5}" presName="parentLin" presStyleCnt="0"/>
      <dgm:spPr/>
    </dgm:pt>
    <dgm:pt modelId="{CDC2CD1E-D5EF-EC43-93FD-7AB47A5433A6}" type="pres">
      <dgm:prSet presAssocID="{DCACF80B-8E96-CC41-A778-537E3B84B7C5}" presName="parentLeftMargin" presStyleLbl="node1" presStyleIdx="1" presStyleCnt="5"/>
      <dgm:spPr/>
      <dgm:t>
        <a:bodyPr/>
        <a:lstStyle/>
        <a:p>
          <a:endParaRPr lang="es-ES"/>
        </a:p>
      </dgm:t>
    </dgm:pt>
    <dgm:pt modelId="{3A95F607-49FC-E146-B834-BF26BAEB8BC8}" type="pres">
      <dgm:prSet presAssocID="{DCACF80B-8E96-CC41-A778-537E3B84B7C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9473FD-E099-CB46-A412-69694085DF9D}" type="pres">
      <dgm:prSet presAssocID="{DCACF80B-8E96-CC41-A778-537E3B84B7C5}" presName="negativeSpace" presStyleCnt="0"/>
      <dgm:spPr/>
    </dgm:pt>
    <dgm:pt modelId="{A2CE2709-8968-1B48-9660-3F7EC4270AAF}" type="pres">
      <dgm:prSet presAssocID="{DCACF80B-8E96-CC41-A778-537E3B84B7C5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7DEA4C-74E8-FF4B-8FB6-49CFF6E4A57C}" type="pres">
      <dgm:prSet presAssocID="{2A9FCD91-F4CA-7D45-A97C-F49228A7051B}" presName="spaceBetweenRectangles" presStyleCnt="0"/>
      <dgm:spPr/>
    </dgm:pt>
    <dgm:pt modelId="{A441BD5A-D7C0-0748-B946-53F645F5ACE3}" type="pres">
      <dgm:prSet presAssocID="{00083E61-8E12-0944-A981-BB19DA543B64}" presName="parentLin" presStyleCnt="0"/>
      <dgm:spPr/>
    </dgm:pt>
    <dgm:pt modelId="{A51FD4F7-AA44-BC42-8248-2069BCE4DB1C}" type="pres">
      <dgm:prSet presAssocID="{00083E61-8E12-0944-A981-BB19DA543B64}" presName="parentLeftMargin" presStyleLbl="node1" presStyleIdx="2" presStyleCnt="5"/>
      <dgm:spPr/>
      <dgm:t>
        <a:bodyPr/>
        <a:lstStyle/>
        <a:p>
          <a:endParaRPr lang="es-ES"/>
        </a:p>
      </dgm:t>
    </dgm:pt>
    <dgm:pt modelId="{BB1EF3D0-443E-6340-805E-79E3D5DB3084}" type="pres">
      <dgm:prSet presAssocID="{00083E61-8E12-0944-A981-BB19DA543B6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BD9B68-2E8B-3B48-8758-5B46EAB0B76D}" type="pres">
      <dgm:prSet presAssocID="{00083E61-8E12-0944-A981-BB19DA543B64}" presName="negativeSpace" presStyleCnt="0"/>
      <dgm:spPr/>
    </dgm:pt>
    <dgm:pt modelId="{D8F68C35-C5B6-D141-918D-443DF17ACA7A}" type="pres">
      <dgm:prSet presAssocID="{00083E61-8E12-0944-A981-BB19DA543B6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AC1993-C928-D94B-931E-69AB9929AB8A}" type="pres">
      <dgm:prSet presAssocID="{DDAD47A6-BA4E-DA4F-99B9-06C5FF856D54}" presName="spaceBetweenRectangles" presStyleCnt="0"/>
      <dgm:spPr/>
    </dgm:pt>
    <dgm:pt modelId="{0F30B53A-42B0-214C-B4F8-BCE37F565560}" type="pres">
      <dgm:prSet presAssocID="{A1EEA3FE-0CD0-F248-93FE-8430316FD74E}" presName="parentLin" presStyleCnt="0"/>
      <dgm:spPr/>
    </dgm:pt>
    <dgm:pt modelId="{F5922975-4444-9A45-B2C8-68E472344BC7}" type="pres">
      <dgm:prSet presAssocID="{A1EEA3FE-0CD0-F248-93FE-8430316FD74E}" presName="parentLeftMargin" presStyleLbl="node1" presStyleIdx="3" presStyleCnt="5"/>
      <dgm:spPr/>
      <dgm:t>
        <a:bodyPr/>
        <a:lstStyle/>
        <a:p>
          <a:endParaRPr lang="es-ES"/>
        </a:p>
      </dgm:t>
    </dgm:pt>
    <dgm:pt modelId="{52DA309D-B42C-B341-9FE8-67C59078E1DF}" type="pres">
      <dgm:prSet presAssocID="{A1EEA3FE-0CD0-F248-93FE-8430316FD74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EF4A74-BBD5-594A-8A35-5E6E6073B48F}" type="pres">
      <dgm:prSet presAssocID="{A1EEA3FE-0CD0-F248-93FE-8430316FD74E}" presName="negativeSpace" presStyleCnt="0"/>
      <dgm:spPr/>
    </dgm:pt>
    <dgm:pt modelId="{86CEA177-69F7-314B-91FD-A8B68E6E2CA4}" type="pres">
      <dgm:prSet presAssocID="{A1EEA3FE-0CD0-F248-93FE-8430316FD74E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6161FBB-C263-FF43-A5A0-2CFFB550EA8B}" type="presOf" srcId="{BB03684A-6DCA-EB4F-A2DA-2A9113430C47}" destId="{A2EFAD47-51CC-9C46-B9EA-894124574F91}" srcOrd="0" destOrd="0" presId="urn:microsoft.com/office/officeart/2005/8/layout/list1"/>
    <dgm:cxn modelId="{1FD277CA-A11C-CD4A-BD4D-90E543B922BC}" type="presOf" srcId="{FAC96D04-DE2F-CF43-845B-57E4AB7A13C5}" destId="{FE965103-B396-7447-9A00-90BC603C9E3A}" srcOrd="0" destOrd="0" presId="urn:microsoft.com/office/officeart/2005/8/layout/list1"/>
    <dgm:cxn modelId="{7C578DC5-6517-F64C-B5CE-87EC0298709A}" srcId="{D27EDA18-E942-7D41-ABFC-CA1B69D7B1F5}" destId="{1F30EB5A-6CD1-4641-AABE-C96F85A44E8E}" srcOrd="0" destOrd="0" parTransId="{5F949263-2C64-3B4E-A5D3-E84989F13291}" sibTransId="{83FE47DF-2F0A-3B4E-AB5D-F93FBA415778}"/>
    <dgm:cxn modelId="{72FDAF1B-318E-6F45-8850-C6614C8F7FF8}" type="presOf" srcId="{DCACF80B-8E96-CC41-A778-537E3B84B7C5}" destId="{CDC2CD1E-D5EF-EC43-93FD-7AB47A5433A6}" srcOrd="0" destOrd="0" presId="urn:microsoft.com/office/officeart/2005/8/layout/list1"/>
    <dgm:cxn modelId="{E550CD2E-87E8-D041-A2C7-EBD238ADEFFD}" type="presOf" srcId="{DCACF80B-8E96-CC41-A778-537E3B84B7C5}" destId="{3A95F607-49FC-E146-B834-BF26BAEB8BC8}" srcOrd="1" destOrd="0" presId="urn:microsoft.com/office/officeart/2005/8/layout/list1"/>
    <dgm:cxn modelId="{1E58587B-4C11-2F48-BA5E-023643D52F96}" type="presOf" srcId="{A46818EC-9164-6543-99F8-8F59E314B854}" destId="{86CEA177-69F7-314B-91FD-A8B68E6E2CA4}" srcOrd="0" destOrd="0" presId="urn:microsoft.com/office/officeart/2005/8/layout/list1"/>
    <dgm:cxn modelId="{FA8672EF-66C8-D54C-96B9-8F58A5250FD8}" srcId="{00083E61-8E12-0944-A981-BB19DA543B64}" destId="{3FC83D13-BF4C-6C41-BD2D-177F56A9E1F3}" srcOrd="0" destOrd="0" parTransId="{7F942D83-F093-3448-8ABC-1469C6C98607}" sibTransId="{20784AE5-6165-CC41-B8BF-7BD7407BF58B}"/>
    <dgm:cxn modelId="{1CF0FCBE-A07E-0B4B-BACE-DAE4DFD729C2}" type="presOf" srcId="{D27EDA18-E942-7D41-ABFC-CA1B69D7B1F5}" destId="{2BFB6ACC-6A89-4942-92A4-A905456C725F}" srcOrd="0" destOrd="0" presId="urn:microsoft.com/office/officeart/2005/8/layout/list1"/>
    <dgm:cxn modelId="{19B55F7A-4343-0D46-A42E-D76E969246DA}" type="presOf" srcId="{A1EEA3FE-0CD0-F248-93FE-8430316FD74E}" destId="{F5922975-4444-9A45-B2C8-68E472344BC7}" srcOrd="0" destOrd="0" presId="urn:microsoft.com/office/officeart/2005/8/layout/list1"/>
    <dgm:cxn modelId="{2A9FF30F-D5F5-744B-BE33-9659DEF95CAC}" srcId="{BB03684A-6DCA-EB4F-A2DA-2A9113430C47}" destId="{FAC96D04-DE2F-CF43-845B-57E4AB7A13C5}" srcOrd="0" destOrd="0" parTransId="{EF0E2B87-BED7-7042-9651-36A3001FCD7F}" sibTransId="{2CD98A9A-1165-F143-B378-1D1531A1464D}"/>
    <dgm:cxn modelId="{E3B038BC-589E-E24F-86DB-4A07CBB65C98}" type="presOf" srcId="{1F30EB5A-6CD1-4641-AABE-C96F85A44E8E}" destId="{B38B6DE7-64A1-5C4D-8F21-00F2B91C62E8}" srcOrd="0" destOrd="0" presId="urn:microsoft.com/office/officeart/2005/8/layout/list1"/>
    <dgm:cxn modelId="{807AC2E6-2A29-AA45-ABFD-1ECC7C0B7B04}" type="presOf" srcId="{BB03684A-6DCA-EB4F-A2DA-2A9113430C47}" destId="{52E93EBE-F4A6-B64E-8159-4DF1B8DB2493}" srcOrd="1" destOrd="0" presId="urn:microsoft.com/office/officeart/2005/8/layout/list1"/>
    <dgm:cxn modelId="{613B0B05-B8DF-2B41-896F-1A9C91F46468}" type="presOf" srcId="{28866D26-C354-234D-BBCB-30A65E7CD5AB}" destId="{F81B5F6D-D1FC-AE46-B492-DCDF35DF3471}" srcOrd="0" destOrd="0" presId="urn:microsoft.com/office/officeart/2005/8/layout/list1"/>
    <dgm:cxn modelId="{DF69D30E-959B-B54A-B1D3-30E8D5652887}" srcId="{D27EDA18-E942-7D41-ABFC-CA1B69D7B1F5}" destId="{00083E61-8E12-0944-A981-BB19DA543B64}" srcOrd="3" destOrd="0" parTransId="{B97459EF-2FC6-5E41-B3A4-E20B1369829A}" sibTransId="{DDAD47A6-BA4E-DA4F-99B9-06C5FF856D54}"/>
    <dgm:cxn modelId="{D0E75AAF-5F10-A243-8CA7-12D0C9EA263C}" srcId="{1F30EB5A-6CD1-4641-AABE-C96F85A44E8E}" destId="{28866D26-C354-234D-BBCB-30A65E7CD5AB}" srcOrd="0" destOrd="0" parTransId="{E5B8ACC8-D0C9-CD44-B207-097951BC8516}" sibTransId="{0CF0D456-D186-6045-A18B-13747804A3EA}"/>
    <dgm:cxn modelId="{AC23A272-750B-6C4F-B346-9E0B43112B71}" srcId="{A1EEA3FE-0CD0-F248-93FE-8430316FD74E}" destId="{A46818EC-9164-6543-99F8-8F59E314B854}" srcOrd="0" destOrd="0" parTransId="{F1863A67-0825-954A-9D2F-F5FB18D25A8E}" sibTransId="{0965FC27-185F-5C48-B8DE-B20C69502CE2}"/>
    <dgm:cxn modelId="{35504CD8-51D4-4847-A101-A2EA3CBA0E77}" srcId="{DCACF80B-8E96-CC41-A778-537E3B84B7C5}" destId="{2C95C575-E2BD-E145-9AA5-E2F4D6AB5AFB}" srcOrd="0" destOrd="0" parTransId="{CF2EAFB7-F36C-BF40-A644-B767295159D5}" sibTransId="{C992D5BF-D6CF-4846-94EF-EBDAFCF18F6C}"/>
    <dgm:cxn modelId="{6A40426A-77CA-7649-B285-43B66445B8B6}" type="presOf" srcId="{2C95C575-E2BD-E145-9AA5-E2F4D6AB5AFB}" destId="{A2CE2709-8968-1B48-9660-3F7EC4270AAF}" srcOrd="0" destOrd="0" presId="urn:microsoft.com/office/officeart/2005/8/layout/list1"/>
    <dgm:cxn modelId="{A34726BB-A78D-0140-9DFB-EB47C10FE324}" type="presOf" srcId="{A1EEA3FE-0CD0-F248-93FE-8430316FD74E}" destId="{52DA309D-B42C-B341-9FE8-67C59078E1DF}" srcOrd="1" destOrd="0" presId="urn:microsoft.com/office/officeart/2005/8/layout/list1"/>
    <dgm:cxn modelId="{70D6F7BF-788E-AC48-8879-5C2FA1D3995F}" type="presOf" srcId="{00083E61-8E12-0944-A981-BB19DA543B64}" destId="{A51FD4F7-AA44-BC42-8248-2069BCE4DB1C}" srcOrd="0" destOrd="0" presId="urn:microsoft.com/office/officeart/2005/8/layout/list1"/>
    <dgm:cxn modelId="{816C6B4C-8F20-104C-A306-D81EDAD59E7B}" srcId="{D27EDA18-E942-7D41-ABFC-CA1B69D7B1F5}" destId="{BB03684A-6DCA-EB4F-A2DA-2A9113430C47}" srcOrd="1" destOrd="0" parTransId="{40A27881-5396-1445-A933-EAABBEED5247}" sibTransId="{30AE0BC9-D029-1243-AE20-8C5D6C6ABF3C}"/>
    <dgm:cxn modelId="{329A0ED6-69AB-B545-B9D3-B4430B3C62BC}" srcId="{D27EDA18-E942-7D41-ABFC-CA1B69D7B1F5}" destId="{DCACF80B-8E96-CC41-A778-537E3B84B7C5}" srcOrd="2" destOrd="0" parTransId="{27C6C826-F763-D94B-8F96-5C998DDC3F0F}" sibTransId="{2A9FCD91-F4CA-7D45-A97C-F49228A7051B}"/>
    <dgm:cxn modelId="{BE357766-DCA5-9C4F-A8FB-9CACFB3FB47C}" type="presOf" srcId="{1F30EB5A-6CD1-4641-AABE-C96F85A44E8E}" destId="{0B3D07FB-CBBF-A54B-A863-D91F48303202}" srcOrd="1" destOrd="0" presId="urn:microsoft.com/office/officeart/2005/8/layout/list1"/>
    <dgm:cxn modelId="{05A8F6C6-ECCC-D347-982A-353BFC3ADB03}" type="presOf" srcId="{3FC83D13-BF4C-6C41-BD2D-177F56A9E1F3}" destId="{D8F68C35-C5B6-D141-918D-443DF17ACA7A}" srcOrd="0" destOrd="0" presId="urn:microsoft.com/office/officeart/2005/8/layout/list1"/>
    <dgm:cxn modelId="{66C075BE-2FA5-5946-A60D-93858DA0FD36}" srcId="{D27EDA18-E942-7D41-ABFC-CA1B69D7B1F5}" destId="{A1EEA3FE-0CD0-F248-93FE-8430316FD74E}" srcOrd="4" destOrd="0" parTransId="{F7F2D074-708C-2242-B895-228FD117AF1D}" sibTransId="{7637A764-1581-294D-8AFF-FD6BA3148CA7}"/>
    <dgm:cxn modelId="{59924B31-8EDE-9240-B9AF-D921CE5053A5}" type="presOf" srcId="{00083E61-8E12-0944-A981-BB19DA543B64}" destId="{BB1EF3D0-443E-6340-805E-79E3D5DB3084}" srcOrd="1" destOrd="0" presId="urn:microsoft.com/office/officeart/2005/8/layout/list1"/>
    <dgm:cxn modelId="{FBE1FD8F-2CF8-8440-8608-B3B08228B283}" type="presParOf" srcId="{2BFB6ACC-6A89-4942-92A4-A905456C725F}" destId="{6D573ADE-9D33-CD4D-99E0-DB6055D0FF80}" srcOrd="0" destOrd="0" presId="urn:microsoft.com/office/officeart/2005/8/layout/list1"/>
    <dgm:cxn modelId="{E859CD8F-A244-1842-8BEC-E8562F89CFDE}" type="presParOf" srcId="{6D573ADE-9D33-CD4D-99E0-DB6055D0FF80}" destId="{B38B6DE7-64A1-5C4D-8F21-00F2B91C62E8}" srcOrd="0" destOrd="0" presId="urn:microsoft.com/office/officeart/2005/8/layout/list1"/>
    <dgm:cxn modelId="{AB01CC13-DE71-E04C-9D50-D3B2EE56778D}" type="presParOf" srcId="{6D573ADE-9D33-CD4D-99E0-DB6055D0FF80}" destId="{0B3D07FB-CBBF-A54B-A863-D91F48303202}" srcOrd="1" destOrd="0" presId="urn:microsoft.com/office/officeart/2005/8/layout/list1"/>
    <dgm:cxn modelId="{235315F5-0599-BD4E-8BB3-32288FCCD7EC}" type="presParOf" srcId="{2BFB6ACC-6A89-4942-92A4-A905456C725F}" destId="{B9659CB8-B9EE-164F-820B-34DE6F49F3F6}" srcOrd="1" destOrd="0" presId="urn:microsoft.com/office/officeart/2005/8/layout/list1"/>
    <dgm:cxn modelId="{D9A029D0-637D-684D-A4D7-858F7A92A78B}" type="presParOf" srcId="{2BFB6ACC-6A89-4942-92A4-A905456C725F}" destId="{F81B5F6D-D1FC-AE46-B492-DCDF35DF3471}" srcOrd="2" destOrd="0" presId="urn:microsoft.com/office/officeart/2005/8/layout/list1"/>
    <dgm:cxn modelId="{9EE6319B-EFF5-2C4A-94E9-5FD3AFCE6E1D}" type="presParOf" srcId="{2BFB6ACC-6A89-4942-92A4-A905456C725F}" destId="{59758E66-EA88-0B4C-9B18-AF96FD5C0B8C}" srcOrd="3" destOrd="0" presId="urn:microsoft.com/office/officeart/2005/8/layout/list1"/>
    <dgm:cxn modelId="{B3F2274E-55EB-D344-82B4-C38E9DFE5356}" type="presParOf" srcId="{2BFB6ACC-6A89-4942-92A4-A905456C725F}" destId="{EE2341A1-F296-5845-8E8C-4606DAACD65F}" srcOrd="4" destOrd="0" presId="urn:microsoft.com/office/officeart/2005/8/layout/list1"/>
    <dgm:cxn modelId="{07CED26C-F947-0043-A5AF-6584752E70CC}" type="presParOf" srcId="{EE2341A1-F296-5845-8E8C-4606DAACD65F}" destId="{A2EFAD47-51CC-9C46-B9EA-894124574F91}" srcOrd="0" destOrd="0" presId="urn:microsoft.com/office/officeart/2005/8/layout/list1"/>
    <dgm:cxn modelId="{93B2EEB1-202F-734A-8968-548210351E9E}" type="presParOf" srcId="{EE2341A1-F296-5845-8E8C-4606DAACD65F}" destId="{52E93EBE-F4A6-B64E-8159-4DF1B8DB2493}" srcOrd="1" destOrd="0" presId="urn:microsoft.com/office/officeart/2005/8/layout/list1"/>
    <dgm:cxn modelId="{C8974B41-C7DD-D14E-8E23-C3D612FDBB49}" type="presParOf" srcId="{2BFB6ACC-6A89-4942-92A4-A905456C725F}" destId="{FE783597-BAE5-DA46-BD2D-79981DD8606B}" srcOrd="5" destOrd="0" presId="urn:microsoft.com/office/officeart/2005/8/layout/list1"/>
    <dgm:cxn modelId="{69DEDE39-3CC0-1F46-AA87-3DA3F151308E}" type="presParOf" srcId="{2BFB6ACC-6A89-4942-92A4-A905456C725F}" destId="{FE965103-B396-7447-9A00-90BC603C9E3A}" srcOrd="6" destOrd="0" presId="urn:microsoft.com/office/officeart/2005/8/layout/list1"/>
    <dgm:cxn modelId="{2B6DB45D-48F3-B64D-8B02-6E583DF53FC3}" type="presParOf" srcId="{2BFB6ACC-6A89-4942-92A4-A905456C725F}" destId="{1CD9A396-E344-B64E-ADD1-719AE009B7E7}" srcOrd="7" destOrd="0" presId="urn:microsoft.com/office/officeart/2005/8/layout/list1"/>
    <dgm:cxn modelId="{A8F58BA0-467A-9C43-82F8-E0D7A5905E9A}" type="presParOf" srcId="{2BFB6ACC-6A89-4942-92A4-A905456C725F}" destId="{8D64768A-C997-E143-9FFC-10E845D33AA4}" srcOrd="8" destOrd="0" presId="urn:microsoft.com/office/officeart/2005/8/layout/list1"/>
    <dgm:cxn modelId="{E042A103-65F4-E84F-B20B-EA8CC9E3448C}" type="presParOf" srcId="{8D64768A-C997-E143-9FFC-10E845D33AA4}" destId="{CDC2CD1E-D5EF-EC43-93FD-7AB47A5433A6}" srcOrd="0" destOrd="0" presId="urn:microsoft.com/office/officeart/2005/8/layout/list1"/>
    <dgm:cxn modelId="{B5B85085-4833-9F41-A0F5-45D3627F7F91}" type="presParOf" srcId="{8D64768A-C997-E143-9FFC-10E845D33AA4}" destId="{3A95F607-49FC-E146-B834-BF26BAEB8BC8}" srcOrd="1" destOrd="0" presId="urn:microsoft.com/office/officeart/2005/8/layout/list1"/>
    <dgm:cxn modelId="{8478CE42-B648-FA4E-B818-C095B7FB2F6A}" type="presParOf" srcId="{2BFB6ACC-6A89-4942-92A4-A905456C725F}" destId="{C69473FD-E099-CB46-A412-69694085DF9D}" srcOrd="9" destOrd="0" presId="urn:microsoft.com/office/officeart/2005/8/layout/list1"/>
    <dgm:cxn modelId="{A3763D01-93D3-AE4B-A6B7-AA6F82CB3B51}" type="presParOf" srcId="{2BFB6ACC-6A89-4942-92A4-A905456C725F}" destId="{A2CE2709-8968-1B48-9660-3F7EC4270AAF}" srcOrd="10" destOrd="0" presId="urn:microsoft.com/office/officeart/2005/8/layout/list1"/>
    <dgm:cxn modelId="{A2A75B0C-8174-CF40-80EE-BAF358F9695B}" type="presParOf" srcId="{2BFB6ACC-6A89-4942-92A4-A905456C725F}" destId="{ED7DEA4C-74E8-FF4B-8FB6-49CFF6E4A57C}" srcOrd="11" destOrd="0" presId="urn:microsoft.com/office/officeart/2005/8/layout/list1"/>
    <dgm:cxn modelId="{EF9A32DC-7044-C741-827B-D02C0403C52D}" type="presParOf" srcId="{2BFB6ACC-6A89-4942-92A4-A905456C725F}" destId="{A441BD5A-D7C0-0748-B946-53F645F5ACE3}" srcOrd="12" destOrd="0" presId="urn:microsoft.com/office/officeart/2005/8/layout/list1"/>
    <dgm:cxn modelId="{65D3C728-6A72-904F-942C-38064435CB16}" type="presParOf" srcId="{A441BD5A-D7C0-0748-B946-53F645F5ACE3}" destId="{A51FD4F7-AA44-BC42-8248-2069BCE4DB1C}" srcOrd="0" destOrd="0" presId="urn:microsoft.com/office/officeart/2005/8/layout/list1"/>
    <dgm:cxn modelId="{BE25EC34-E7D4-EB40-9451-519E0CCC45F0}" type="presParOf" srcId="{A441BD5A-D7C0-0748-B946-53F645F5ACE3}" destId="{BB1EF3D0-443E-6340-805E-79E3D5DB3084}" srcOrd="1" destOrd="0" presId="urn:microsoft.com/office/officeart/2005/8/layout/list1"/>
    <dgm:cxn modelId="{4248FB5D-52B1-7B47-A564-F1A261297097}" type="presParOf" srcId="{2BFB6ACC-6A89-4942-92A4-A905456C725F}" destId="{12BD9B68-2E8B-3B48-8758-5B46EAB0B76D}" srcOrd="13" destOrd="0" presId="urn:microsoft.com/office/officeart/2005/8/layout/list1"/>
    <dgm:cxn modelId="{DB3DF501-C894-A844-9002-423F72D4761D}" type="presParOf" srcId="{2BFB6ACC-6A89-4942-92A4-A905456C725F}" destId="{D8F68C35-C5B6-D141-918D-443DF17ACA7A}" srcOrd="14" destOrd="0" presId="urn:microsoft.com/office/officeart/2005/8/layout/list1"/>
    <dgm:cxn modelId="{3AE24736-BEC0-044C-B12F-E1AA963A2697}" type="presParOf" srcId="{2BFB6ACC-6A89-4942-92A4-A905456C725F}" destId="{23AC1993-C928-D94B-931E-69AB9929AB8A}" srcOrd="15" destOrd="0" presId="urn:microsoft.com/office/officeart/2005/8/layout/list1"/>
    <dgm:cxn modelId="{ED194881-6A4A-CC47-900B-68CC58B9B509}" type="presParOf" srcId="{2BFB6ACC-6A89-4942-92A4-A905456C725F}" destId="{0F30B53A-42B0-214C-B4F8-BCE37F565560}" srcOrd="16" destOrd="0" presId="urn:microsoft.com/office/officeart/2005/8/layout/list1"/>
    <dgm:cxn modelId="{5BAAB860-90A7-4848-AE58-C9B455A4A066}" type="presParOf" srcId="{0F30B53A-42B0-214C-B4F8-BCE37F565560}" destId="{F5922975-4444-9A45-B2C8-68E472344BC7}" srcOrd="0" destOrd="0" presId="urn:microsoft.com/office/officeart/2005/8/layout/list1"/>
    <dgm:cxn modelId="{63450984-35D7-E645-ADD0-BEC24A1F2F73}" type="presParOf" srcId="{0F30B53A-42B0-214C-B4F8-BCE37F565560}" destId="{52DA309D-B42C-B341-9FE8-67C59078E1DF}" srcOrd="1" destOrd="0" presId="urn:microsoft.com/office/officeart/2005/8/layout/list1"/>
    <dgm:cxn modelId="{0E7B2E8B-CF2E-4843-A7E7-9E45F1A97D86}" type="presParOf" srcId="{2BFB6ACC-6A89-4942-92A4-A905456C725F}" destId="{DEEF4A74-BBD5-594A-8A35-5E6E6073B48F}" srcOrd="17" destOrd="0" presId="urn:microsoft.com/office/officeart/2005/8/layout/list1"/>
    <dgm:cxn modelId="{D8BB92A2-4517-A747-8C81-8A2099F6EF0C}" type="presParOf" srcId="{2BFB6ACC-6A89-4942-92A4-A905456C725F}" destId="{86CEA177-69F7-314B-91FD-A8B68E6E2CA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014524E-35A2-7543-B83C-D40737C8BB5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AFC35F1-5C21-364A-84C4-608E83DAEACA}">
      <dgm:prSet/>
      <dgm:spPr/>
      <dgm:t>
        <a:bodyPr/>
        <a:lstStyle/>
        <a:p>
          <a:pPr rtl="0"/>
          <a:r>
            <a:rPr lang="es-ES_tradnl" smtClean="0">
              <a:solidFill>
                <a:srgbClr val="000000"/>
              </a:solidFill>
            </a:rPr>
            <a:t>LAS ESCUELAS DE CIUDAD	</a:t>
          </a:r>
          <a:endParaRPr lang="es-ES_tradnl">
            <a:solidFill>
              <a:srgbClr val="000000"/>
            </a:solidFill>
          </a:endParaRPr>
        </a:p>
      </dgm:t>
    </dgm:pt>
    <dgm:pt modelId="{CA53E739-4D51-B344-985F-98F55BD04EB6}" type="parTrans" cxnId="{74F21B97-9173-FE4A-89FF-B175BA11B41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5FB9A46-DC86-E54C-887F-C0865DDA68F2}" type="sibTrans" cxnId="{74F21B97-9173-FE4A-89FF-B175BA11B41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0BC00233-520A-4045-957E-9555AC9BB640}">
      <dgm:prSet/>
      <dgm:spPr/>
      <dgm:t>
        <a:bodyPr/>
        <a:lstStyle/>
        <a:p>
          <a:pPr rtl="0"/>
          <a:endParaRPr lang="es-ES">
            <a:solidFill>
              <a:srgbClr val="000000"/>
            </a:solidFill>
          </a:endParaRPr>
        </a:p>
      </dgm:t>
    </dgm:pt>
    <dgm:pt modelId="{A661A5EA-60BE-444C-A2F5-2000FDA5D3A0}" type="parTrans" cxnId="{6BD5A527-C083-3147-BE92-C30A4D2FE381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7E761275-60BA-9041-BF5F-D5A3048E9907}" type="sibTrans" cxnId="{6BD5A527-C083-3147-BE92-C30A4D2FE381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6EAD77DA-8224-8F42-8C9E-6BDCC415588A}">
      <dgm:prSet/>
      <dgm:spPr/>
      <dgm:t>
        <a:bodyPr/>
        <a:lstStyle/>
        <a:p>
          <a:pPr rtl="0"/>
          <a:r>
            <a:rPr lang="es-ES_tradnl" dirty="0" smtClean="0">
              <a:solidFill>
                <a:srgbClr val="000000"/>
              </a:solidFill>
            </a:rPr>
            <a:t>El diálogo continuo de saberes 	</a:t>
          </a:r>
          <a:endParaRPr lang="es-ES_tradnl" dirty="0">
            <a:solidFill>
              <a:srgbClr val="000000"/>
            </a:solidFill>
          </a:endParaRPr>
        </a:p>
      </dgm:t>
    </dgm:pt>
    <dgm:pt modelId="{AE10D986-D271-F744-BD60-89DB9E3FB136}" type="parTrans" cxnId="{F2BA65B4-14FD-2645-868E-85CC36C19DE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119D57BC-2C04-8745-99B5-1D41A5B68FE9}" type="sibTrans" cxnId="{F2BA65B4-14FD-2645-868E-85CC36C19DE5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50DFBCC-2B80-D64F-931E-0CFBE25CF269}">
      <dgm:prSet/>
      <dgm:spPr/>
      <dgm:t>
        <a:bodyPr/>
        <a:lstStyle/>
        <a:p>
          <a:pPr rtl="0"/>
          <a:r>
            <a:rPr lang="es-ES_tradnl" dirty="0" smtClean="0">
              <a:solidFill>
                <a:srgbClr val="000000"/>
              </a:solidFill>
            </a:rPr>
            <a:t>La educación a partir del contexto y la lectura de realidades 	</a:t>
          </a:r>
          <a:endParaRPr lang="es-ES_tradnl" dirty="0">
            <a:solidFill>
              <a:srgbClr val="000000"/>
            </a:solidFill>
          </a:endParaRPr>
        </a:p>
      </dgm:t>
    </dgm:pt>
    <dgm:pt modelId="{5EAAFEEF-2045-7340-B16A-76F0F6D660D0}" type="parTrans" cxnId="{4027ECB1-7B88-2347-BFC9-1E4AF9104A88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67E3D76A-9D0B-5147-AE4A-F8674287210B}" type="sibTrans" cxnId="{4027ECB1-7B88-2347-BFC9-1E4AF9104A88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17602560-EE8C-1041-ADAC-D70AE783DCD5}">
      <dgm:prSet/>
      <dgm:spPr/>
      <dgm:t>
        <a:bodyPr/>
        <a:lstStyle/>
        <a:p>
          <a:pPr rtl="0"/>
          <a:r>
            <a:rPr lang="es-ES_tradnl" smtClean="0">
              <a:solidFill>
                <a:srgbClr val="000000"/>
              </a:solidFill>
            </a:rPr>
            <a:t>Aprender desde la reflexión y la acción 	</a:t>
          </a:r>
          <a:endParaRPr lang="es-ES_tradnl">
            <a:solidFill>
              <a:srgbClr val="000000"/>
            </a:solidFill>
          </a:endParaRPr>
        </a:p>
      </dgm:t>
    </dgm:pt>
    <dgm:pt modelId="{FE749F26-B33F-154A-9C76-46210FD22519}" type="parTrans" cxnId="{74F19A36-32F7-114C-BD22-70226319133F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ED0FDA3D-4B2E-C34A-9CF3-060FF884CF1D}" type="sibTrans" cxnId="{74F19A36-32F7-114C-BD22-70226319133F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FF0ACAF-49DD-454D-88A4-4D64114DAF2C}">
      <dgm:prSet/>
      <dgm:spPr/>
      <dgm:t>
        <a:bodyPr/>
        <a:lstStyle/>
        <a:p>
          <a:pPr rtl="0"/>
          <a:r>
            <a:rPr lang="es-ES_tradnl" smtClean="0">
              <a:solidFill>
                <a:srgbClr val="000000"/>
              </a:solidFill>
            </a:rPr>
            <a:t>El conocimiento para transformar 	</a:t>
          </a:r>
          <a:endParaRPr lang="es-ES_tradnl">
            <a:solidFill>
              <a:srgbClr val="000000"/>
            </a:solidFill>
          </a:endParaRPr>
        </a:p>
      </dgm:t>
    </dgm:pt>
    <dgm:pt modelId="{8C454EF5-1A5E-FA41-B25D-AFEE7818F29D}" type="parTrans" cxnId="{547D3F67-45E9-5642-873E-21CAED1BBE8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4030B859-A5AA-C047-9FF4-856710446FB3}" type="sibTrans" cxnId="{547D3F67-45E9-5642-873E-21CAED1BBE89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BE2C5E12-0434-C843-A8A8-1758B896AE42}">
      <dgm:prSet/>
      <dgm:spPr/>
      <dgm:t>
        <a:bodyPr/>
        <a:lstStyle/>
        <a:p>
          <a:pPr rtl="0"/>
          <a:r>
            <a:rPr lang="es-ES_tradnl" smtClean="0">
              <a:solidFill>
                <a:srgbClr val="000000"/>
              </a:solidFill>
            </a:rPr>
            <a:t>LA METODOLOGÍA DE LAS ESCUELAS DE CIUDAD EN LA PRÁCTICA </a:t>
          </a:r>
          <a:endParaRPr lang="es-ES_tradnl">
            <a:solidFill>
              <a:srgbClr val="000000"/>
            </a:solidFill>
          </a:endParaRPr>
        </a:p>
      </dgm:t>
    </dgm:pt>
    <dgm:pt modelId="{C548D9FC-D282-5E48-B692-3E4D15C7C3AF}" type="parTrans" cxnId="{CC9C8B2B-9D5D-6740-AF9F-656CDB889AB6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2F3B2518-1D52-CB4D-B552-FF2EF8E09C36}" type="sibTrans" cxnId="{CC9C8B2B-9D5D-6740-AF9F-656CDB889AB6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49437463-9D42-1F49-8923-48A054ECFDDD}">
      <dgm:prSet/>
      <dgm:spPr/>
      <dgm:t>
        <a:bodyPr/>
        <a:lstStyle/>
        <a:p>
          <a:pPr rtl="0"/>
          <a:r>
            <a:rPr lang="es-ES_tradnl" smtClean="0">
              <a:solidFill>
                <a:srgbClr val="000000"/>
              </a:solidFill>
            </a:rPr>
            <a:t>Audiencia institucional </a:t>
          </a:r>
          <a:endParaRPr lang="es-ES_tradnl">
            <a:solidFill>
              <a:srgbClr val="000000"/>
            </a:solidFill>
          </a:endParaRPr>
        </a:p>
      </dgm:t>
    </dgm:pt>
    <dgm:pt modelId="{E30F197A-8BF4-E742-88EA-FCA1D4A1441B}" type="parTrans" cxnId="{74756472-9875-1543-B2EC-A08B4228149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E09E3B06-60A0-D342-B202-63E74EC07C29}" type="sibTrans" cxnId="{74756472-9875-1543-B2EC-A08B4228149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84435437-42E2-444A-AED2-36D1D27B7ABF}">
      <dgm:prSet/>
      <dgm:spPr/>
      <dgm:t>
        <a:bodyPr/>
        <a:lstStyle/>
        <a:p>
          <a:pPr rtl="0"/>
          <a:r>
            <a:rPr lang="es-ES_tradnl" smtClean="0">
              <a:solidFill>
                <a:srgbClr val="000000"/>
              </a:solidFill>
            </a:rPr>
            <a:t>Audiencia gremial </a:t>
          </a:r>
          <a:endParaRPr lang="es-ES_tradnl">
            <a:solidFill>
              <a:srgbClr val="000000"/>
            </a:solidFill>
          </a:endParaRPr>
        </a:p>
      </dgm:t>
    </dgm:pt>
    <dgm:pt modelId="{3A6386A9-1D1E-D740-B99C-7204BCA9BFAB}" type="parTrans" cxnId="{BD77B60F-3738-1542-9555-96633F0055CB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1FB0647A-2747-DC48-80D0-A4FD1398246C}" type="sibTrans" cxnId="{BD77B60F-3738-1542-9555-96633F0055CB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9C068BE6-C72C-474F-81E4-62A807696CE9}">
      <dgm:prSet/>
      <dgm:spPr/>
      <dgm:t>
        <a:bodyPr/>
        <a:lstStyle/>
        <a:p>
          <a:pPr rtl="0"/>
          <a:r>
            <a:rPr lang="es-ES_tradnl" smtClean="0">
              <a:solidFill>
                <a:srgbClr val="000000"/>
              </a:solidFill>
            </a:rPr>
            <a:t>Audiencia social </a:t>
          </a:r>
          <a:endParaRPr lang="es-ES_tradnl">
            <a:solidFill>
              <a:srgbClr val="000000"/>
            </a:solidFill>
          </a:endParaRPr>
        </a:p>
      </dgm:t>
    </dgm:pt>
    <dgm:pt modelId="{78417870-D1EF-9E4E-8D23-F1773CFB8AD4}" type="parTrans" cxnId="{16E06E2E-EB7C-D748-9C3E-40AC7F440C4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F17A3341-E65C-834B-A7E4-04A950D8EB8C}" type="sibTrans" cxnId="{16E06E2E-EB7C-D748-9C3E-40AC7F440C42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B4A597B-DF51-8A44-9475-9EBE7FD87FCC}">
      <dgm:prSet/>
      <dgm:spPr/>
      <dgm:t>
        <a:bodyPr/>
        <a:lstStyle/>
        <a:p>
          <a:pPr rtl="0"/>
          <a:r>
            <a:rPr lang="es-ES_tradnl" smtClean="0">
              <a:solidFill>
                <a:srgbClr val="000000"/>
              </a:solidFill>
            </a:rPr>
            <a:t>Audiencia territorial</a:t>
          </a:r>
          <a:endParaRPr lang="es-ES_tradnl">
            <a:solidFill>
              <a:srgbClr val="000000"/>
            </a:solidFill>
          </a:endParaRPr>
        </a:p>
      </dgm:t>
    </dgm:pt>
    <dgm:pt modelId="{AA2BA676-15E6-F344-B417-9834DA99AF7F}" type="parTrans" cxnId="{02EAD680-F8B7-7C4A-BB52-A1D83B9F4D23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E2840579-1E09-B740-AC48-DFB066178982}" type="sibTrans" cxnId="{02EAD680-F8B7-7C4A-BB52-A1D83B9F4D23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2EB8654-D494-F14D-8CF2-A0C19A8185C8}" type="pres">
      <dgm:prSet presAssocID="{5014524E-35A2-7543-B83C-D40737C8BB5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C5A6D21-0EDD-5C41-8F99-D0FCA195E3AF}" type="pres">
      <dgm:prSet presAssocID="{EAFC35F1-5C21-364A-84C4-608E83DAEACA}" presName="parentLin" presStyleCnt="0"/>
      <dgm:spPr/>
    </dgm:pt>
    <dgm:pt modelId="{8EBEC0F4-98DF-B449-851B-7CB2BE73486F}" type="pres">
      <dgm:prSet presAssocID="{EAFC35F1-5C21-364A-84C4-608E83DAEACA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A97618B8-7627-1E49-8DF1-7B06CB04DDF2}" type="pres">
      <dgm:prSet presAssocID="{EAFC35F1-5C21-364A-84C4-608E83DAEAC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B52A6B-4CD7-994A-B0DA-AA59EB4ECEBD}" type="pres">
      <dgm:prSet presAssocID="{EAFC35F1-5C21-364A-84C4-608E83DAEACA}" presName="negativeSpace" presStyleCnt="0"/>
      <dgm:spPr/>
    </dgm:pt>
    <dgm:pt modelId="{12CA3E3F-05F1-E84C-B4B3-B0C077B0C99B}" type="pres">
      <dgm:prSet presAssocID="{EAFC35F1-5C21-364A-84C4-608E83DAEACA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8F20A9-B7E4-BE49-B88F-97A45B5C263C}" type="pres">
      <dgm:prSet presAssocID="{05FB9A46-DC86-E54C-887F-C0865DDA68F2}" presName="spaceBetweenRectangles" presStyleCnt="0"/>
      <dgm:spPr/>
    </dgm:pt>
    <dgm:pt modelId="{FEBBC160-CD3F-5745-A8F6-08BA0749F37D}" type="pres">
      <dgm:prSet presAssocID="{BE2C5E12-0434-C843-A8A8-1758B896AE42}" presName="parentLin" presStyleCnt="0"/>
      <dgm:spPr/>
    </dgm:pt>
    <dgm:pt modelId="{A3D667CB-9CDA-324D-BD48-C10038ACABE9}" type="pres">
      <dgm:prSet presAssocID="{BE2C5E12-0434-C843-A8A8-1758B896AE42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9D61FB96-B851-5D47-B424-4CC3D8B2B673}" type="pres">
      <dgm:prSet presAssocID="{BE2C5E12-0434-C843-A8A8-1758B896AE4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553773-84DD-2648-A379-588BCEEA0B36}" type="pres">
      <dgm:prSet presAssocID="{BE2C5E12-0434-C843-A8A8-1758B896AE42}" presName="negativeSpace" presStyleCnt="0"/>
      <dgm:spPr/>
    </dgm:pt>
    <dgm:pt modelId="{2034F394-A7ED-724B-87E6-1AFBF5BE660F}" type="pres">
      <dgm:prSet presAssocID="{BE2C5E12-0434-C843-A8A8-1758B896AE42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3E187E2-A569-8044-AA0F-23CEE85369A1}" type="presOf" srcId="{AFF0ACAF-49DD-454D-88A4-4D64114DAF2C}" destId="{12CA3E3F-05F1-E84C-B4B3-B0C077B0C99B}" srcOrd="0" destOrd="4" presId="urn:microsoft.com/office/officeart/2005/8/layout/list1"/>
    <dgm:cxn modelId="{CCADD2B2-7828-AC46-AE54-4D0A00C33036}" type="presOf" srcId="{84435437-42E2-444A-AED2-36D1D27B7ABF}" destId="{2034F394-A7ED-724B-87E6-1AFBF5BE660F}" srcOrd="0" destOrd="1" presId="urn:microsoft.com/office/officeart/2005/8/layout/list1"/>
    <dgm:cxn modelId="{02EAD680-F8B7-7C4A-BB52-A1D83B9F4D23}" srcId="{BE2C5E12-0434-C843-A8A8-1758B896AE42}" destId="{3B4A597B-DF51-8A44-9475-9EBE7FD87FCC}" srcOrd="3" destOrd="0" parTransId="{AA2BA676-15E6-F344-B417-9834DA99AF7F}" sibTransId="{E2840579-1E09-B740-AC48-DFB066178982}"/>
    <dgm:cxn modelId="{04215FD5-A6AA-B743-8688-54ACA411E2B3}" type="presOf" srcId="{49437463-9D42-1F49-8923-48A054ECFDDD}" destId="{2034F394-A7ED-724B-87E6-1AFBF5BE660F}" srcOrd="0" destOrd="0" presId="urn:microsoft.com/office/officeart/2005/8/layout/list1"/>
    <dgm:cxn modelId="{94A4A549-E2CF-6646-8C27-45C5A3B12AC7}" type="presOf" srcId="{17602560-EE8C-1041-ADAC-D70AE783DCD5}" destId="{12CA3E3F-05F1-E84C-B4B3-B0C077B0C99B}" srcOrd="0" destOrd="3" presId="urn:microsoft.com/office/officeart/2005/8/layout/list1"/>
    <dgm:cxn modelId="{BA940F39-E67D-F04E-964F-91161ECD0D6A}" type="presOf" srcId="{3B4A597B-DF51-8A44-9475-9EBE7FD87FCC}" destId="{2034F394-A7ED-724B-87E6-1AFBF5BE660F}" srcOrd="0" destOrd="3" presId="urn:microsoft.com/office/officeart/2005/8/layout/list1"/>
    <dgm:cxn modelId="{74756472-9875-1543-B2EC-A08B42281492}" srcId="{BE2C5E12-0434-C843-A8A8-1758B896AE42}" destId="{49437463-9D42-1F49-8923-48A054ECFDDD}" srcOrd="0" destOrd="0" parTransId="{E30F197A-8BF4-E742-88EA-FCA1D4A1441B}" sibTransId="{E09E3B06-60A0-D342-B202-63E74EC07C29}"/>
    <dgm:cxn modelId="{6BD5A527-C083-3147-BE92-C30A4D2FE381}" srcId="{EAFC35F1-5C21-364A-84C4-608E83DAEACA}" destId="{0BC00233-520A-4045-957E-9555AC9BB640}" srcOrd="0" destOrd="0" parTransId="{A661A5EA-60BE-444C-A2F5-2000FDA5D3A0}" sibTransId="{7E761275-60BA-9041-BF5F-D5A3048E9907}"/>
    <dgm:cxn modelId="{24E93806-477D-484C-92B2-E7DE97CD5FB6}" type="presOf" srcId="{6EAD77DA-8224-8F42-8C9E-6BDCC415588A}" destId="{12CA3E3F-05F1-E84C-B4B3-B0C077B0C99B}" srcOrd="0" destOrd="1" presId="urn:microsoft.com/office/officeart/2005/8/layout/list1"/>
    <dgm:cxn modelId="{4027ECB1-7B88-2347-BFC9-1E4AF9104A88}" srcId="{0BC00233-520A-4045-957E-9555AC9BB640}" destId="{250DFBCC-2B80-D64F-931E-0CFBE25CF269}" srcOrd="1" destOrd="0" parTransId="{5EAAFEEF-2045-7340-B16A-76F0F6D660D0}" sibTransId="{67E3D76A-9D0B-5147-AE4A-F8674287210B}"/>
    <dgm:cxn modelId="{74F21B97-9173-FE4A-89FF-B175BA11B419}" srcId="{5014524E-35A2-7543-B83C-D40737C8BB5B}" destId="{EAFC35F1-5C21-364A-84C4-608E83DAEACA}" srcOrd="0" destOrd="0" parTransId="{CA53E739-4D51-B344-985F-98F55BD04EB6}" sibTransId="{05FB9A46-DC86-E54C-887F-C0865DDA68F2}"/>
    <dgm:cxn modelId="{BD77B60F-3738-1542-9555-96633F0055CB}" srcId="{BE2C5E12-0434-C843-A8A8-1758B896AE42}" destId="{84435437-42E2-444A-AED2-36D1D27B7ABF}" srcOrd="1" destOrd="0" parTransId="{3A6386A9-1D1E-D740-B99C-7204BCA9BFAB}" sibTransId="{1FB0647A-2747-DC48-80D0-A4FD1398246C}"/>
    <dgm:cxn modelId="{D5281668-D6AE-064C-A99A-15A0A5991E50}" type="presOf" srcId="{5014524E-35A2-7543-B83C-D40737C8BB5B}" destId="{32EB8654-D494-F14D-8CF2-A0C19A8185C8}" srcOrd="0" destOrd="0" presId="urn:microsoft.com/office/officeart/2005/8/layout/list1"/>
    <dgm:cxn modelId="{74F19A36-32F7-114C-BD22-70226319133F}" srcId="{0BC00233-520A-4045-957E-9555AC9BB640}" destId="{17602560-EE8C-1041-ADAC-D70AE783DCD5}" srcOrd="2" destOrd="0" parTransId="{FE749F26-B33F-154A-9C76-46210FD22519}" sibTransId="{ED0FDA3D-4B2E-C34A-9CF3-060FF884CF1D}"/>
    <dgm:cxn modelId="{278719D5-7A5D-0A48-B400-B65A436C4BCE}" type="presOf" srcId="{0BC00233-520A-4045-957E-9555AC9BB640}" destId="{12CA3E3F-05F1-E84C-B4B3-B0C077B0C99B}" srcOrd="0" destOrd="0" presId="urn:microsoft.com/office/officeart/2005/8/layout/list1"/>
    <dgm:cxn modelId="{CC9C8B2B-9D5D-6740-AF9F-656CDB889AB6}" srcId="{5014524E-35A2-7543-B83C-D40737C8BB5B}" destId="{BE2C5E12-0434-C843-A8A8-1758B896AE42}" srcOrd="1" destOrd="0" parTransId="{C548D9FC-D282-5E48-B692-3E4D15C7C3AF}" sibTransId="{2F3B2518-1D52-CB4D-B552-FF2EF8E09C36}"/>
    <dgm:cxn modelId="{590AFCB6-86A1-814D-B67F-AB44BE54323A}" type="presOf" srcId="{BE2C5E12-0434-C843-A8A8-1758B896AE42}" destId="{A3D667CB-9CDA-324D-BD48-C10038ACABE9}" srcOrd="0" destOrd="0" presId="urn:microsoft.com/office/officeart/2005/8/layout/list1"/>
    <dgm:cxn modelId="{DFD15A32-D605-3845-90D4-28D014404859}" type="presOf" srcId="{9C068BE6-C72C-474F-81E4-62A807696CE9}" destId="{2034F394-A7ED-724B-87E6-1AFBF5BE660F}" srcOrd="0" destOrd="2" presId="urn:microsoft.com/office/officeart/2005/8/layout/list1"/>
    <dgm:cxn modelId="{0BF496C2-3272-BB42-AE6E-67E413CC00D8}" type="presOf" srcId="{BE2C5E12-0434-C843-A8A8-1758B896AE42}" destId="{9D61FB96-B851-5D47-B424-4CC3D8B2B673}" srcOrd="1" destOrd="0" presId="urn:microsoft.com/office/officeart/2005/8/layout/list1"/>
    <dgm:cxn modelId="{F94FA8F0-1DB0-7747-8C30-697128DEF072}" type="presOf" srcId="{250DFBCC-2B80-D64F-931E-0CFBE25CF269}" destId="{12CA3E3F-05F1-E84C-B4B3-B0C077B0C99B}" srcOrd="0" destOrd="2" presId="urn:microsoft.com/office/officeart/2005/8/layout/list1"/>
    <dgm:cxn modelId="{F2BA65B4-14FD-2645-868E-85CC36C19DE5}" srcId="{0BC00233-520A-4045-957E-9555AC9BB640}" destId="{6EAD77DA-8224-8F42-8C9E-6BDCC415588A}" srcOrd="0" destOrd="0" parTransId="{AE10D986-D271-F744-BD60-89DB9E3FB136}" sibTransId="{119D57BC-2C04-8745-99B5-1D41A5B68FE9}"/>
    <dgm:cxn modelId="{547D3F67-45E9-5642-873E-21CAED1BBE89}" srcId="{0BC00233-520A-4045-957E-9555AC9BB640}" destId="{AFF0ACAF-49DD-454D-88A4-4D64114DAF2C}" srcOrd="3" destOrd="0" parTransId="{8C454EF5-1A5E-FA41-B25D-AFEE7818F29D}" sibTransId="{4030B859-A5AA-C047-9FF4-856710446FB3}"/>
    <dgm:cxn modelId="{865D17CB-EFF0-C24B-B750-B3EC56AB1DF3}" type="presOf" srcId="{EAFC35F1-5C21-364A-84C4-608E83DAEACA}" destId="{8EBEC0F4-98DF-B449-851B-7CB2BE73486F}" srcOrd="0" destOrd="0" presId="urn:microsoft.com/office/officeart/2005/8/layout/list1"/>
    <dgm:cxn modelId="{16E06E2E-EB7C-D748-9C3E-40AC7F440C42}" srcId="{BE2C5E12-0434-C843-A8A8-1758B896AE42}" destId="{9C068BE6-C72C-474F-81E4-62A807696CE9}" srcOrd="2" destOrd="0" parTransId="{78417870-D1EF-9E4E-8D23-F1773CFB8AD4}" sibTransId="{F17A3341-E65C-834B-A7E4-04A950D8EB8C}"/>
    <dgm:cxn modelId="{A38BD664-C103-2A4B-A39B-7195FFF68CBB}" type="presOf" srcId="{EAFC35F1-5C21-364A-84C4-608E83DAEACA}" destId="{A97618B8-7627-1E49-8DF1-7B06CB04DDF2}" srcOrd="1" destOrd="0" presId="urn:microsoft.com/office/officeart/2005/8/layout/list1"/>
    <dgm:cxn modelId="{CC758C78-A00D-A240-9B95-20D4CA89D3F9}" type="presParOf" srcId="{32EB8654-D494-F14D-8CF2-A0C19A8185C8}" destId="{FC5A6D21-0EDD-5C41-8F99-D0FCA195E3AF}" srcOrd="0" destOrd="0" presId="urn:microsoft.com/office/officeart/2005/8/layout/list1"/>
    <dgm:cxn modelId="{5D52423D-311D-F34F-9F08-B03B29D345E3}" type="presParOf" srcId="{FC5A6D21-0EDD-5C41-8F99-D0FCA195E3AF}" destId="{8EBEC0F4-98DF-B449-851B-7CB2BE73486F}" srcOrd="0" destOrd="0" presId="urn:microsoft.com/office/officeart/2005/8/layout/list1"/>
    <dgm:cxn modelId="{3CCAC689-5D3F-3E4E-9BAF-3C9B84CF1696}" type="presParOf" srcId="{FC5A6D21-0EDD-5C41-8F99-D0FCA195E3AF}" destId="{A97618B8-7627-1E49-8DF1-7B06CB04DDF2}" srcOrd="1" destOrd="0" presId="urn:microsoft.com/office/officeart/2005/8/layout/list1"/>
    <dgm:cxn modelId="{3CD0E0F9-AAFF-B54C-A878-BE0472649C39}" type="presParOf" srcId="{32EB8654-D494-F14D-8CF2-A0C19A8185C8}" destId="{36B52A6B-4CD7-994A-B0DA-AA59EB4ECEBD}" srcOrd="1" destOrd="0" presId="urn:microsoft.com/office/officeart/2005/8/layout/list1"/>
    <dgm:cxn modelId="{E95D1598-8CBD-B34F-9B6E-C8932C314D98}" type="presParOf" srcId="{32EB8654-D494-F14D-8CF2-A0C19A8185C8}" destId="{12CA3E3F-05F1-E84C-B4B3-B0C077B0C99B}" srcOrd="2" destOrd="0" presId="urn:microsoft.com/office/officeart/2005/8/layout/list1"/>
    <dgm:cxn modelId="{12BBD126-E406-C548-92B6-5BF855CF937E}" type="presParOf" srcId="{32EB8654-D494-F14D-8CF2-A0C19A8185C8}" destId="{448F20A9-B7E4-BE49-B88F-97A45B5C263C}" srcOrd="3" destOrd="0" presId="urn:microsoft.com/office/officeart/2005/8/layout/list1"/>
    <dgm:cxn modelId="{F2314F9D-1AE1-3D4E-A296-17942D9045BE}" type="presParOf" srcId="{32EB8654-D494-F14D-8CF2-A0C19A8185C8}" destId="{FEBBC160-CD3F-5745-A8F6-08BA0749F37D}" srcOrd="4" destOrd="0" presId="urn:microsoft.com/office/officeart/2005/8/layout/list1"/>
    <dgm:cxn modelId="{77B3C427-B47A-3C4C-812D-A4F501121B81}" type="presParOf" srcId="{FEBBC160-CD3F-5745-A8F6-08BA0749F37D}" destId="{A3D667CB-9CDA-324D-BD48-C10038ACABE9}" srcOrd="0" destOrd="0" presId="urn:microsoft.com/office/officeart/2005/8/layout/list1"/>
    <dgm:cxn modelId="{4F53BE23-578B-8B4D-947F-9EF9AB4B141D}" type="presParOf" srcId="{FEBBC160-CD3F-5745-A8F6-08BA0749F37D}" destId="{9D61FB96-B851-5D47-B424-4CC3D8B2B673}" srcOrd="1" destOrd="0" presId="urn:microsoft.com/office/officeart/2005/8/layout/list1"/>
    <dgm:cxn modelId="{02237EFF-1D77-CA4D-8B67-313FC6B5304E}" type="presParOf" srcId="{32EB8654-D494-F14D-8CF2-A0C19A8185C8}" destId="{E4553773-84DD-2648-A379-588BCEEA0B36}" srcOrd="5" destOrd="0" presId="urn:microsoft.com/office/officeart/2005/8/layout/list1"/>
    <dgm:cxn modelId="{1E933E80-7E1D-C74A-86D2-1E2D5B6410AD}" type="presParOf" srcId="{32EB8654-D494-F14D-8CF2-A0C19A8185C8}" destId="{2034F394-A7ED-724B-87E6-1AFBF5BE660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ADAD5CF-6FF2-8641-8BFE-556F1F5DF6A0}" type="doc">
      <dgm:prSet loTypeId="urn:microsoft.com/office/officeart/2005/8/layout/list1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26F35AA4-12D1-C343-AC14-DB59943441A2}">
      <dgm:prSet phldrT="[Texto]" custT="1"/>
      <dgm:spPr/>
      <dgm:t>
        <a:bodyPr/>
        <a:lstStyle/>
        <a:p>
          <a:pPr algn="ctr"/>
          <a:r>
            <a:rPr lang="es-ES" sz="2400" dirty="0" smtClean="0">
              <a:solidFill>
                <a:srgbClr val="000000"/>
              </a:solidFill>
            </a:rPr>
            <a:t>Metodología de construcción el plan de desarrollo en contexto de pandemia del COVID-19 (Pág. 61)</a:t>
          </a:r>
          <a:endParaRPr lang="es-ES" sz="2400" dirty="0">
            <a:solidFill>
              <a:srgbClr val="000000"/>
            </a:solidFill>
          </a:endParaRPr>
        </a:p>
      </dgm:t>
    </dgm:pt>
    <dgm:pt modelId="{2074282E-E761-D447-AA0A-C4587C43FAED}" type="parTrans" cxnId="{0AB1B936-726C-4C44-9004-5A704055D48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B3DA8F47-9BA2-5248-A61D-9C1F45B8DF28}" type="sibTrans" cxnId="{0AB1B936-726C-4C44-9004-5A704055D48C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F02A5106-028A-7E45-AE1E-3A5E13D85246}">
      <dgm:prSet phldrT="[Texto]" custT="1"/>
      <dgm:spPr/>
      <dgm:t>
        <a:bodyPr/>
        <a:lstStyle/>
        <a:p>
          <a:pPr algn="ctr"/>
          <a:r>
            <a:rPr lang="es-ES" sz="2400" dirty="0" smtClean="0">
              <a:solidFill>
                <a:srgbClr val="000000"/>
              </a:solidFill>
            </a:rPr>
            <a:t>Caracterización general del municipio de Villavicencio ( pág. 66)</a:t>
          </a:r>
          <a:endParaRPr lang="es-ES" sz="2400" dirty="0">
            <a:solidFill>
              <a:srgbClr val="000000"/>
            </a:solidFill>
          </a:endParaRPr>
        </a:p>
      </dgm:t>
    </dgm:pt>
    <dgm:pt modelId="{5010E21A-AF0D-2440-993F-300F14000B11}" type="parTrans" cxnId="{5DD58DEA-0214-EB48-B773-B56403C8DCA1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96F1472-6B1C-944B-A22D-26C8CEC7F688}" type="sibTrans" cxnId="{5DD58DEA-0214-EB48-B773-B56403C8DCA1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AB588335-789F-AF4E-8D89-01852211CE58}">
      <dgm:prSet custT="1"/>
      <dgm:spPr/>
      <dgm:t>
        <a:bodyPr/>
        <a:lstStyle/>
        <a:p>
          <a:r>
            <a:rPr lang="es-ES" sz="2400" dirty="0" smtClean="0">
              <a:solidFill>
                <a:srgbClr val="000000"/>
              </a:solidFill>
            </a:rPr>
            <a:t>Contingencias, disminución de recaudo e incertidumbre frente a realizaciones a futuro.</a:t>
          </a:r>
          <a:endParaRPr lang="es-ES" sz="2400" dirty="0">
            <a:solidFill>
              <a:srgbClr val="000000"/>
            </a:solidFill>
          </a:endParaRPr>
        </a:p>
      </dgm:t>
    </dgm:pt>
    <dgm:pt modelId="{4EBECA87-2CE3-464A-8CE9-E7FF655F798A}" type="parTrans" cxnId="{6608E9E5-326A-DE4F-99DB-B0680D7F3C28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6E126F2-05BC-E64E-8A05-08A29C9E9D26}" type="sibTrans" cxnId="{6608E9E5-326A-DE4F-99DB-B0680D7F3C28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3634770-F43B-4840-99D0-AE6D2C95089F}">
      <dgm:prSet custT="1"/>
      <dgm:spPr/>
      <dgm:t>
        <a:bodyPr/>
        <a:lstStyle/>
        <a:p>
          <a:r>
            <a:rPr lang="es-ES" sz="2400" b="0" i="0" u="none" smtClean="0">
              <a:solidFill>
                <a:srgbClr val="000000"/>
              </a:solidFill>
            </a:rPr>
            <a:t>Caracterización socioeconómica</a:t>
          </a:r>
          <a:endParaRPr lang="es-ES" sz="2400" dirty="0">
            <a:solidFill>
              <a:srgbClr val="000000"/>
            </a:solidFill>
          </a:endParaRPr>
        </a:p>
      </dgm:t>
    </dgm:pt>
    <dgm:pt modelId="{B034DEA4-F431-194C-B439-08CBB68F9212}" type="parTrans" cxnId="{F0776268-CFF6-AE4F-A088-87031A1041FA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D6B59678-4AD8-DB4D-8CA6-5D3007AA6476}" type="sibTrans" cxnId="{F0776268-CFF6-AE4F-A088-87031A1041FA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3DE25BB5-377C-BC48-9371-1548A1BE327D}">
      <dgm:prSet custT="1"/>
      <dgm:spPr/>
      <dgm:t>
        <a:bodyPr/>
        <a:lstStyle/>
        <a:p>
          <a:r>
            <a:rPr lang="es-ES" sz="2400" b="0" i="0" u="none" smtClean="0">
              <a:solidFill>
                <a:srgbClr val="000000"/>
              </a:solidFill>
            </a:rPr>
            <a:t>Aspectos fisiográficos </a:t>
          </a:r>
          <a:endParaRPr lang="es-ES" sz="2400" dirty="0">
            <a:solidFill>
              <a:srgbClr val="000000"/>
            </a:solidFill>
          </a:endParaRPr>
        </a:p>
      </dgm:t>
    </dgm:pt>
    <dgm:pt modelId="{8D4D7003-9FAF-CC45-A753-B71BE8AA7EB8}" type="parTrans" cxnId="{4BCF29B6-CF1A-9049-9C82-1B6CF01902EF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5F63ACA8-1491-6640-AC6D-AAA82A20F053}" type="sibTrans" cxnId="{4BCF29B6-CF1A-9049-9C82-1B6CF01902EF}">
      <dgm:prSet/>
      <dgm:spPr/>
      <dgm:t>
        <a:bodyPr/>
        <a:lstStyle/>
        <a:p>
          <a:endParaRPr lang="es-ES">
            <a:solidFill>
              <a:srgbClr val="000000"/>
            </a:solidFill>
          </a:endParaRPr>
        </a:p>
      </dgm:t>
    </dgm:pt>
    <dgm:pt modelId="{EDCA0E64-6D8F-EF41-A215-2135B88223F4}" type="pres">
      <dgm:prSet presAssocID="{9ADAD5CF-6FF2-8641-8BFE-556F1F5DF6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68CE7ED-B051-5A4E-9151-A56FD45EECEE}" type="pres">
      <dgm:prSet presAssocID="{26F35AA4-12D1-C343-AC14-DB59943441A2}" presName="parentLin" presStyleCnt="0"/>
      <dgm:spPr/>
    </dgm:pt>
    <dgm:pt modelId="{FC609967-0D79-5D4E-91B6-1BA03046D533}" type="pres">
      <dgm:prSet presAssocID="{26F35AA4-12D1-C343-AC14-DB59943441A2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3E1E1848-F31B-964F-87DD-2DA63D0AAB9E}" type="pres">
      <dgm:prSet presAssocID="{26F35AA4-12D1-C343-AC14-DB59943441A2}" presName="parentText" presStyleLbl="node1" presStyleIdx="0" presStyleCnt="2" custScaleY="7184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4BB1B9-2FAB-F64C-812D-5437625B7801}" type="pres">
      <dgm:prSet presAssocID="{26F35AA4-12D1-C343-AC14-DB59943441A2}" presName="negativeSpace" presStyleCnt="0"/>
      <dgm:spPr/>
    </dgm:pt>
    <dgm:pt modelId="{C67AFEFE-1C46-2242-BDA7-94271CECC78A}" type="pres">
      <dgm:prSet presAssocID="{26F35AA4-12D1-C343-AC14-DB59943441A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28F90C-5C10-654F-8BDF-FFB9597897BB}" type="pres">
      <dgm:prSet presAssocID="{B3DA8F47-9BA2-5248-A61D-9C1F45B8DF28}" presName="spaceBetweenRectangles" presStyleCnt="0"/>
      <dgm:spPr/>
    </dgm:pt>
    <dgm:pt modelId="{D98D58B3-D0E0-7140-8C30-1B71E84A991F}" type="pres">
      <dgm:prSet presAssocID="{F02A5106-028A-7E45-AE1E-3A5E13D85246}" presName="parentLin" presStyleCnt="0"/>
      <dgm:spPr/>
    </dgm:pt>
    <dgm:pt modelId="{1F07A103-5A9F-B047-A52B-A2A15D9E76A6}" type="pres">
      <dgm:prSet presAssocID="{F02A5106-028A-7E45-AE1E-3A5E13D85246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8F17A88B-13FC-AF4C-976D-B60E9870E5ED}" type="pres">
      <dgm:prSet presAssocID="{F02A5106-028A-7E45-AE1E-3A5E13D85246}" presName="parentText" presStyleLbl="node1" presStyleIdx="1" presStyleCnt="2" custScaleY="5312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34B6A3-8868-E54E-89B7-10C160F237AE}" type="pres">
      <dgm:prSet presAssocID="{F02A5106-028A-7E45-AE1E-3A5E13D85246}" presName="negativeSpace" presStyleCnt="0"/>
      <dgm:spPr/>
    </dgm:pt>
    <dgm:pt modelId="{14E7C058-FCFF-5145-BEAD-1F9B445E2C93}" type="pres">
      <dgm:prSet presAssocID="{F02A5106-028A-7E45-AE1E-3A5E13D85246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0A40DB5-C37A-A740-8B3F-EC147B6EC32A}" type="presOf" srcId="{F02A5106-028A-7E45-AE1E-3A5E13D85246}" destId="{1F07A103-5A9F-B047-A52B-A2A15D9E76A6}" srcOrd="0" destOrd="0" presId="urn:microsoft.com/office/officeart/2005/8/layout/list1"/>
    <dgm:cxn modelId="{0AB1B936-726C-4C44-9004-5A704055D48C}" srcId="{9ADAD5CF-6FF2-8641-8BFE-556F1F5DF6A0}" destId="{26F35AA4-12D1-C343-AC14-DB59943441A2}" srcOrd="0" destOrd="0" parTransId="{2074282E-E761-D447-AA0A-C4587C43FAED}" sibTransId="{B3DA8F47-9BA2-5248-A61D-9C1F45B8DF28}"/>
    <dgm:cxn modelId="{6608E9E5-326A-DE4F-99DB-B0680D7F3C28}" srcId="{26F35AA4-12D1-C343-AC14-DB59943441A2}" destId="{AB588335-789F-AF4E-8D89-01852211CE58}" srcOrd="0" destOrd="0" parTransId="{4EBECA87-2CE3-464A-8CE9-E7FF655F798A}" sibTransId="{36E126F2-05BC-E64E-8A05-08A29C9E9D26}"/>
    <dgm:cxn modelId="{6A856B9B-640C-AD4F-8982-AE6DA2F23049}" type="presOf" srcId="{26F35AA4-12D1-C343-AC14-DB59943441A2}" destId="{3E1E1848-F31B-964F-87DD-2DA63D0AAB9E}" srcOrd="1" destOrd="0" presId="urn:microsoft.com/office/officeart/2005/8/layout/list1"/>
    <dgm:cxn modelId="{F0776268-CFF6-AE4F-A088-87031A1041FA}" srcId="{F02A5106-028A-7E45-AE1E-3A5E13D85246}" destId="{33634770-F43B-4840-99D0-AE6D2C95089F}" srcOrd="0" destOrd="0" parTransId="{B034DEA4-F431-194C-B439-08CBB68F9212}" sibTransId="{D6B59678-4AD8-DB4D-8CA6-5D3007AA6476}"/>
    <dgm:cxn modelId="{D445A707-D090-C54E-9CBF-EB3FA9D4410B}" type="presOf" srcId="{26F35AA4-12D1-C343-AC14-DB59943441A2}" destId="{FC609967-0D79-5D4E-91B6-1BA03046D533}" srcOrd="0" destOrd="0" presId="urn:microsoft.com/office/officeart/2005/8/layout/list1"/>
    <dgm:cxn modelId="{5DD58DEA-0214-EB48-B773-B56403C8DCA1}" srcId="{9ADAD5CF-6FF2-8641-8BFE-556F1F5DF6A0}" destId="{F02A5106-028A-7E45-AE1E-3A5E13D85246}" srcOrd="1" destOrd="0" parTransId="{5010E21A-AF0D-2440-993F-300F14000B11}" sibTransId="{D96F1472-6B1C-944B-A22D-26C8CEC7F688}"/>
    <dgm:cxn modelId="{4BCF29B6-CF1A-9049-9C82-1B6CF01902EF}" srcId="{F02A5106-028A-7E45-AE1E-3A5E13D85246}" destId="{3DE25BB5-377C-BC48-9371-1548A1BE327D}" srcOrd="1" destOrd="0" parTransId="{8D4D7003-9FAF-CC45-A753-B71BE8AA7EB8}" sibTransId="{5F63ACA8-1491-6640-AC6D-AAA82A20F053}"/>
    <dgm:cxn modelId="{80BC5F94-8C39-F340-9C6A-A9ED3066BFD6}" type="presOf" srcId="{9ADAD5CF-6FF2-8641-8BFE-556F1F5DF6A0}" destId="{EDCA0E64-6D8F-EF41-A215-2135B88223F4}" srcOrd="0" destOrd="0" presId="urn:microsoft.com/office/officeart/2005/8/layout/list1"/>
    <dgm:cxn modelId="{D7562DF9-FE78-5843-887C-C35F50EE1AE8}" type="presOf" srcId="{AB588335-789F-AF4E-8D89-01852211CE58}" destId="{C67AFEFE-1C46-2242-BDA7-94271CECC78A}" srcOrd="0" destOrd="0" presId="urn:microsoft.com/office/officeart/2005/8/layout/list1"/>
    <dgm:cxn modelId="{36AF7BB7-7D14-D447-8715-797B92A55D60}" type="presOf" srcId="{F02A5106-028A-7E45-AE1E-3A5E13D85246}" destId="{8F17A88B-13FC-AF4C-976D-B60E9870E5ED}" srcOrd="1" destOrd="0" presId="urn:microsoft.com/office/officeart/2005/8/layout/list1"/>
    <dgm:cxn modelId="{4B3CBA4E-C4CB-7E4F-A002-A3BEA8F53DE6}" type="presOf" srcId="{3DE25BB5-377C-BC48-9371-1548A1BE327D}" destId="{14E7C058-FCFF-5145-BEAD-1F9B445E2C93}" srcOrd="0" destOrd="1" presId="urn:microsoft.com/office/officeart/2005/8/layout/list1"/>
    <dgm:cxn modelId="{D3BA8301-4F70-214B-A230-C0B4D8B42818}" type="presOf" srcId="{33634770-F43B-4840-99D0-AE6D2C95089F}" destId="{14E7C058-FCFF-5145-BEAD-1F9B445E2C93}" srcOrd="0" destOrd="0" presId="urn:microsoft.com/office/officeart/2005/8/layout/list1"/>
    <dgm:cxn modelId="{30865790-8462-8A47-865B-0ED2E9AC1928}" type="presParOf" srcId="{EDCA0E64-6D8F-EF41-A215-2135B88223F4}" destId="{968CE7ED-B051-5A4E-9151-A56FD45EECEE}" srcOrd="0" destOrd="0" presId="urn:microsoft.com/office/officeart/2005/8/layout/list1"/>
    <dgm:cxn modelId="{A8A224A4-E560-C446-B3DD-DAA42DC3B01A}" type="presParOf" srcId="{968CE7ED-B051-5A4E-9151-A56FD45EECEE}" destId="{FC609967-0D79-5D4E-91B6-1BA03046D533}" srcOrd="0" destOrd="0" presId="urn:microsoft.com/office/officeart/2005/8/layout/list1"/>
    <dgm:cxn modelId="{ADEBEF8A-BCA8-1249-ACD3-17DCF1EACBB5}" type="presParOf" srcId="{968CE7ED-B051-5A4E-9151-A56FD45EECEE}" destId="{3E1E1848-F31B-964F-87DD-2DA63D0AAB9E}" srcOrd="1" destOrd="0" presId="urn:microsoft.com/office/officeart/2005/8/layout/list1"/>
    <dgm:cxn modelId="{154EC766-1814-694C-A865-E2EB643760B8}" type="presParOf" srcId="{EDCA0E64-6D8F-EF41-A215-2135B88223F4}" destId="{394BB1B9-2FAB-F64C-812D-5437625B7801}" srcOrd="1" destOrd="0" presId="urn:microsoft.com/office/officeart/2005/8/layout/list1"/>
    <dgm:cxn modelId="{3EA45B9B-9A72-024F-A01E-8BD081587DA4}" type="presParOf" srcId="{EDCA0E64-6D8F-EF41-A215-2135B88223F4}" destId="{C67AFEFE-1C46-2242-BDA7-94271CECC78A}" srcOrd="2" destOrd="0" presId="urn:microsoft.com/office/officeart/2005/8/layout/list1"/>
    <dgm:cxn modelId="{9A5EDC98-D9EF-AF47-8B8D-A45F41507145}" type="presParOf" srcId="{EDCA0E64-6D8F-EF41-A215-2135B88223F4}" destId="{D028F90C-5C10-654F-8BDF-FFB9597897BB}" srcOrd="3" destOrd="0" presId="urn:microsoft.com/office/officeart/2005/8/layout/list1"/>
    <dgm:cxn modelId="{56B334D8-A190-554F-B23F-9617505D39A5}" type="presParOf" srcId="{EDCA0E64-6D8F-EF41-A215-2135B88223F4}" destId="{D98D58B3-D0E0-7140-8C30-1B71E84A991F}" srcOrd="4" destOrd="0" presId="urn:microsoft.com/office/officeart/2005/8/layout/list1"/>
    <dgm:cxn modelId="{9B8A7C21-7E08-564D-828E-924E75EC59D4}" type="presParOf" srcId="{D98D58B3-D0E0-7140-8C30-1B71E84A991F}" destId="{1F07A103-5A9F-B047-A52B-A2A15D9E76A6}" srcOrd="0" destOrd="0" presId="urn:microsoft.com/office/officeart/2005/8/layout/list1"/>
    <dgm:cxn modelId="{C8386250-940F-EC46-BE27-26338E6ADB47}" type="presParOf" srcId="{D98D58B3-D0E0-7140-8C30-1B71E84A991F}" destId="{8F17A88B-13FC-AF4C-976D-B60E9870E5ED}" srcOrd="1" destOrd="0" presId="urn:microsoft.com/office/officeart/2005/8/layout/list1"/>
    <dgm:cxn modelId="{CA4F3925-922E-E345-BEDB-F1FCC229E931}" type="presParOf" srcId="{EDCA0E64-6D8F-EF41-A215-2135B88223F4}" destId="{C434B6A3-8868-E54E-89B7-10C160F237AE}" srcOrd="5" destOrd="0" presId="urn:microsoft.com/office/officeart/2005/8/layout/list1"/>
    <dgm:cxn modelId="{DBE890EF-6FE5-B749-BB41-FDA2F9D9BCF3}" type="presParOf" srcId="{EDCA0E64-6D8F-EF41-A215-2135B88223F4}" destId="{14E7C058-FCFF-5145-BEAD-1F9B445E2C9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90362D-FB3D-B54A-BA46-6459CD2E1FDB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50AC1F2-2FFD-7C47-8978-EC8410BC3D5B}">
      <dgm:prSet phldrT="[Texto]"/>
      <dgm:spPr/>
      <dgm:t>
        <a:bodyPr/>
        <a:lstStyle/>
        <a:p>
          <a:r>
            <a:rPr lang="es-ES" dirty="0" smtClean="0"/>
            <a:t>Diagn</a:t>
          </a:r>
          <a:r>
            <a:rPr lang="es-ES" dirty="0" smtClean="0"/>
            <a:t>ó</a:t>
          </a:r>
          <a:r>
            <a:rPr lang="es-ES" dirty="0" smtClean="0"/>
            <a:t>stico </a:t>
          </a:r>
          <a:r>
            <a:rPr lang="es-ES" dirty="0" smtClean="0"/>
            <a:t>(Pág.114)</a:t>
          </a:r>
          <a:endParaRPr lang="es-ES" dirty="0"/>
        </a:p>
      </dgm:t>
    </dgm:pt>
    <dgm:pt modelId="{6F423248-B3FC-EA49-862F-00CFB958543A}" type="parTrans" cxnId="{BB63C059-514F-CD4E-A6F5-A776424D7D7D}">
      <dgm:prSet/>
      <dgm:spPr/>
      <dgm:t>
        <a:bodyPr/>
        <a:lstStyle/>
        <a:p>
          <a:endParaRPr lang="es-ES"/>
        </a:p>
      </dgm:t>
    </dgm:pt>
    <dgm:pt modelId="{39BE72F4-570F-2C45-A1ED-DDCD6812FB7A}" type="sibTrans" cxnId="{BB63C059-514F-CD4E-A6F5-A776424D7D7D}">
      <dgm:prSet/>
      <dgm:spPr/>
      <dgm:t>
        <a:bodyPr/>
        <a:lstStyle/>
        <a:p>
          <a:endParaRPr lang="es-ES"/>
        </a:p>
      </dgm:t>
    </dgm:pt>
    <dgm:pt modelId="{1849F7E6-4C0F-F043-AB87-312F2C22EE17}">
      <dgm:prSet phldrT="[Texto]"/>
      <dgm:spPr/>
      <dgm:t>
        <a:bodyPr/>
        <a:lstStyle/>
        <a:p>
          <a:pPr algn="l"/>
          <a:r>
            <a:rPr lang="es-ES_tradnl" dirty="0" smtClean="0"/>
            <a:t>Medioambiente </a:t>
          </a:r>
          <a:endParaRPr lang="es-ES" dirty="0"/>
        </a:p>
      </dgm:t>
    </dgm:pt>
    <dgm:pt modelId="{A4FB6B30-4FC0-3640-9A80-1A3D3A2595DD}" type="parTrans" cxnId="{FBEC20D5-D55A-0D49-BD80-467D48D77FEE}">
      <dgm:prSet/>
      <dgm:spPr/>
      <dgm:t>
        <a:bodyPr/>
        <a:lstStyle/>
        <a:p>
          <a:endParaRPr lang="es-ES"/>
        </a:p>
      </dgm:t>
    </dgm:pt>
    <dgm:pt modelId="{B6724905-409A-FC44-92BB-BB26F33CEAF2}" type="sibTrans" cxnId="{FBEC20D5-D55A-0D49-BD80-467D48D77FEE}">
      <dgm:prSet/>
      <dgm:spPr/>
      <dgm:t>
        <a:bodyPr/>
        <a:lstStyle/>
        <a:p>
          <a:endParaRPr lang="es-ES"/>
        </a:p>
      </dgm:t>
    </dgm:pt>
    <dgm:pt modelId="{C6B57342-0651-AB4A-822A-BDB7CCE458BD}">
      <dgm:prSet phldrT="[Texto]"/>
      <dgm:spPr/>
      <dgm:t>
        <a:bodyPr/>
        <a:lstStyle/>
        <a:p>
          <a:r>
            <a:rPr lang="es-ES" dirty="0" smtClean="0"/>
            <a:t>Programa y Acciones (Pág. 257)</a:t>
          </a:r>
          <a:endParaRPr lang="es-ES" dirty="0"/>
        </a:p>
      </dgm:t>
    </dgm:pt>
    <dgm:pt modelId="{2982ED8C-8AD4-CD48-BE08-F7786F9847A3}" type="parTrans" cxnId="{5BB4DEE5-5CA5-2E4B-827C-8516F8245828}">
      <dgm:prSet/>
      <dgm:spPr/>
      <dgm:t>
        <a:bodyPr/>
        <a:lstStyle/>
        <a:p>
          <a:endParaRPr lang="es-ES"/>
        </a:p>
      </dgm:t>
    </dgm:pt>
    <dgm:pt modelId="{AD2E9A38-0613-D14F-829C-17CB0EC09D60}" type="sibTrans" cxnId="{5BB4DEE5-5CA5-2E4B-827C-8516F8245828}">
      <dgm:prSet/>
      <dgm:spPr/>
      <dgm:t>
        <a:bodyPr/>
        <a:lstStyle/>
        <a:p>
          <a:endParaRPr lang="es-ES"/>
        </a:p>
      </dgm:t>
    </dgm:pt>
    <dgm:pt modelId="{B50FD246-5446-2549-B5AE-343B6CE337D9}">
      <dgm:prSet phldrT="[Texto]"/>
      <dgm:spPr/>
      <dgm:t>
        <a:bodyPr/>
        <a:lstStyle/>
        <a:p>
          <a:pPr algn="l"/>
          <a:r>
            <a:rPr lang="es-ES_tradnl" dirty="0" smtClean="0"/>
            <a:t>Programa 1: Ambiente y territorio del piedemonte </a:t>
          </a:r>
          <a:endParaRPr lang="es-ES" dirty="0"/>
        </a:p>
      </dgm:t>
    </dgm:pt>
    <dgm:pt modelId="{03493A94-B5C3-3B42-A91C-C00A25766FD7}" type="parTrans" cxnId="{F5C14468-3A63-C64B-920B-2D0B1F8AC6A0}">
      <dgm:prSet/>
      <dgm:spPr/>
      <dgm:t>
        <a:bodyPr/>
        <a:lstStyle/>
        <a:p>
          <a:endParaRPr lang="es-ES"/>
        </a:p>
      </dgm:t>
    </dgm:pt>
    <dgm:pt modelId="{950C1C00-5E8C-D945-BD04-0B9A2106F23B}" type="sibTrans" cxnId="{F5C14468-3A63-C64B-920B-2D0B1F8AC6A0}">
      <dgm:prSet/>
      <dgm:spPr/>
      <dgm:t>
        <a:bodyPr/>
        <a:lstStyle/>
        <a:p>
          <a:endParaRPr lang="es-ES"/>
        </a:p>
      </dgm:t>
    </dgm:pt>
    <dgm:pt modelId="{7FF349DC-E02B-AF41-A12A-6503DE4C8713}">
      <dgm:prSet/>
      <dgm:spPr/>
      <dgm:t>
        <a:bodyPr/>
        <a:lstStyle/>
        <a:p>
          <a:pPr algn="l"/>
          <a:r>
            <a:rPr lang="es-ES_tradnl" dirty="0" smtClean="0"/>
            <a:t>Educación ambiental</a:t>
          </a:r>
          <a:endParaRPr lang="es-ES_tradnl" dirty="0"/>
        </a:p>
      </dgm:t>
    </dgm:pt>
    <dgm:pt modelId="{C8529B3D-7B2A-0749-844C-00BDFA053BDD}" type="parTrans" cxnId="{4870C7E1-D4EA-AA48-91AA-2401C0E914AF}">
      <dgm:prSet/>
      <dgm:spPr/>
      <dgm:t>
        <a:bodyPr/>
        <a:lstStyle/>
        <a:p>
          <a:endParaRPr lang="es-ES"/>
        </a:p>
      </dgm:t>
    </dgm:pt>
    <dgm:pt modelId="{D6869CFD-7435-3C41-A945-7B47736545CB}" type="sibTrans" cxnId="{4870C7E1-D4EA-AA48-91AA-2401C0E914AF}">
      <dgm:prSet/>
      <dgm:spPr/>
      <dgm:t>
        <a:bodyPr/>
        <a:lstStyle/>
        <a:p>
          <a:endParaRPr lang="es-ES"/>
        </a:p>
      </dgm:t>
    </dgm:pt>
    <dgm:pt modelId="{2A57A16D-51FC-E940-AE9D-3A54C39CF032}">
      <dgm:prSet/>
      <dgm:spPr/>
      <dgm:t>
        <a:bodyPr/>
        <a:lstStyle/>
        <a:p>
          <a:pPr algn="l"/>
          <a:r>
            <a:rPr lang="es-ES_tradnl" dirty="0" smtClean="0"/>
            <a:t>Manejo de residuos solidos</a:t>
          </a:r>
          <a:endParaRPr lang="es-ES_tradnl" dirty="0"/>
        </a:p>
      </dgm:t>
    </dgm:pt>
    <dgm:pt modelId="{F807089F-D171-BA4E-B401-FE5EC0F228A1}" type="parTrans" cxnId="{030CFEC5-8457-DD40-AF38-BD6103721C1D}">
      <dgm:prSet/>
      <dgm:spPr/>
      <dgm:t>
        <a:bodyPr/>
        <a:lstStyle/>
        <a:p>
          <a:endParaRPr lang="es-ES"/>
        </a:p>
      </dgm:t>
    </dgm:pt>
    <dgm:pt modelId="{AD458AA1-76F5-274F-8BE0-312078C40175}" type="sibTrans" cxnId="{030CFEC5-8457-DD40-AF38-BD6103721C1D}">
      <dgm:prSet/>
      <dgm:spPr/>
      <dgm:t>
        <a:bodyPr/>
        <a:lstStyle/>
        <a:p>
          <a:endParaRPr lang="es-ES"/>
        </a:p>
      </dgm:t>
    </dgm:pt>
    <dgm:pt modelId="{DFCF637E-BB5D-4140-A147-CCCD9D67D404}">
      <dgm:prSet/>
      <dgm:spPr/>
      <dgm:t>
        <a:bodyPr/>
        <a:lstStyle/>
        <a:p>
          <a:pPr algn="l"/>
          <a:r>
            <a:rPr lang="es-ES_tradnl" dirty="0" smtClean="0"/>
            <a:t>Paisajismo y arbolado</a:t>
          </a:r>
          <a:endParaRPr lang="es-ES_tradnl" dirty="0"/>
        </a:p>
      </dgm:t>
    </dgm:pt>
    <dgm:pt modelId="{546F9A7C-752A-1645-B406-DB2BF88D1313}" type="parTrans" cxnId="{E0EE99F3-99B3-854A-B367-6260D0416DC0}">
      <dgm:prSet/>
      <dgm:spPr/>
      <dgm:t>
        <a:bodyPr/>
        <a:lstStyle/>
        <a:p>
          <a:endParaRPr lang="es-ES"/>
        </a:p>
      </dgm:t>
    </dgm:pt>
    <dgm:pt modelId="{0A457FFE-99B9-A64B-B6CE-16F5B3DBB2E9}" type="sibTrans" cxnId="{E0EE99F3-99B3-854A-B367-6260D0416DC0}">
      <dgm:prSet/>
      <dgm:spPr/>
      <dgm:t>
        <a:bodyPr/>
        <a:lstStyle/>
        <a:p>
          <a:endParaRPr lang="es-ES"/>
        </a:p>
      </dgm:t>
    </dgm:pt>
    <dgm:pt modelId="{012CD20C-4F17-994F-A86F-5F00B61C7651}">
      <dgm:prSet/>
      <dgm:spPr/>
      <dgm:t>
        <a:bodyPr/>
        <a:lstStyle/>
        <a:p>
          <a:pPr algn="l"/>
          <a:r>
            <a:rPr lang="es-ES_tradnl" dirty="0" smtClean="0"/>
            <a:t>Calidad del aire</a:t>
          </a:r>
          <a:endParaRPr lang="es-ES_tradnl" dirty="0"/>
        </a:p>
      </dgm:t>
    </dgm:pt>
    <dgm:pt modelId="{EB16557C-14BA-7945-BD9E-48220BD22B00}" type="parTrans" cxnId="{8FCEAA5F-6D5B-F241-9E1C-FF036FAF8D1F}">
      <dgm:prSet/>
      <dgm:spPr/>
      <dgm:t>
        <a:bodyPr/>
        <a:lstStyle/>
        <a:p>
          <a:endParaRPr lang="es-ES"/>
        </a:p>
      </dgm:t>
    </dgm:pt>
    <dgm:pt modelId="{D8B712B6-D63E-4547-A975-79CD8580EDCC}" type="sibTrans" cxnId="{8FCEAA5F-6D5B-F241-9E1C-FF036FAF8D1F}">
      <dgm:prSet/>
      <dgm:spPr/>
      <dgm:t>
        <a:bodyPr/>
        <a:lstStyle/>
        <a:p>
          <a:endParaRPr lang="es-ES"/>
        </a:p>
      </dgm:t>
    </dgm:pt>
    <dgm:pt modelId="{7245C4AC-B9F6-274B-9D3C-D7FCBA34E5B7}">
      <dgm:prSet/>
      <dgm:spPr/>
      <dgm:t>
        <a:bodyPr/>
        <a:lstStyle/>
        <a:p>
          <a:pPr algn="l"/>
          <a:r>
            <a:rPr lang="es-ES_tradnl" smtClean="0"/>
            <a:t>Turismo</a:t>
          </a:r>
          <a:endParaRPr lang="es-ES_tradnl"/>
        </a:p>
      </dgm:t>
    </dgm:pt>
    <dgm:pt modelId="{51AF9DBC-BBC7-A049-8DF9-CC510771F3AF}" type="parTrans" cxnId="{29A99EF4-9062-1E4E-BD3E-F03123FD4475}">
      <dgm:prSet/>
      <dgm:spPr/>
      <dgm:t>
        <a:bodyPr/>
        <a:lstStyle/>
        <a:p>
          <a:endParaRPr lang="es-ES"/>
        </a:p>
      </dgm:t>
    </dgm:pt>
    <dgm:pt modelId="{1D649A8C-5A38-0842-85EE-BB3CD712379F}" type="sibTrans" cxnId="{29A99EF4-9062-1E4E-BD3E-F03123FD4475}">
      <dgm:prSet/>
      <dgm:spPr/>
      <dgm:t>
        <a:bodyPr/>
        <a:lstStyle/>
        <a:p>
          <a:endParaRPr lang="es-ES"/>
        </a:p>
      </dgm:t>
    </dgm:pt>
    <dgm:pt modelId="{D81AD827-A935-5940-A158-60FF18DE8EB6}">
      <dgm:prSet/>
      <dgm:spPr/>
      <dgm:t>
        <a:bodyPr/>
        <a:lstStyle/>
        <a:p>
          <a:pPr algn="l"/>
          <a:r>
            <a:rPr lang="es-ES_tradnl" dirty="0" smtClean="0"/>
            <a:t>Cultura</a:t>
          </a:r>
          <a:endParaRPr lang="es-ES_tradnl" dirty="0"/>
        </a:p>
      </dgm:t>
    </dgm:pt>
    <dgm:pt modelId="{8995B5C5-D8E5-C640-AC56-399F878A9C68}" type="parTrans" cxnId="{BF7647E0-03CB-E541-A0E0-9948D2AFF585}">
      <dgm:prSet/>
      <dgm:spPr/>
      <dgm:t>
        <a:bodyPr/>
        <a:lstStyle/>
        <a:p>
          <a:endParaRPr lang="es-ES"/>
        </a:p>
      </dgm:t>
    </dgm:pt>
    <dgm:pt modelId="{3F7CA6A6-947C-CE40-8043-A85844437667}" type="sibTrans" cxnId="{BF7647E0-03CB-E541-A0E0-9948D2AFF585}">
      <dgm:prSet/>
      <dgm:spPr/>
      <dgm:t>
        <a:bodyPr/>
        <a:lstStyle/>
        <a:p>
          <a:endParaRPr lang="es-ES"/>
        </a:p>
      </dgm:t>
    </dgm:pt>
    <dgm:pt modelId="{96E6DA44-A388-5F43-BE46-CC1A017D5235}">
      <dgm:prSet/>
      <dgm:spPr/>
      <dgm:t>
        <a:bodyPr/>
        <a:lstStyle/>
        <a:p>
          <a:pPr algn="l"/>
          <a:r>
            <a:rPr lang="es-ES_tradnl" dirty="0" smtClean="0"/>
            <a:t>Programa 2: Turismo ecológico, cultural y comunitario </a:t>
          </a:r>
          <a:endParaRPr lang="es-ES_tradnl" dirty="0"/>
        </a:p>
      </dgm:t>
    </dgm:pt>
    <dgm:pt modelId="{0098D4CA-29A0-2A4D-9498-45751309C088}" type="parTrans" cxnId="{2BCB775A-7AC8-C648-B10C-16C998665861}">
      <dgm:prSet/>
      <dgm:spPr/>
      <dgm:t>
        <a:bodyPr/>
        <a:lstStyle/>
        <a:p>
          <a:endParaRPr lang="es-ES"/>
        </a:p>
      </dgm:t>
    </dgm:pt>
    <dgm:pt modelId="{CDC9C673-8B13-A84E-A7B5-05B3891198FE}" type="sibTrans" cxnId="{2BCB775A-7AC8-C648-B10C-16C998665861}">
      <dgm:prSet/>
      <dgm:spPr/>
      <dgm:t>
        <a:bodyPr/>
        <a:lstStyle/>
        <a:p>
          <a:endParaRPr lang="es-ES"/>
        </a:p>
      </dgm:t>
    </dgm:pt>
    <dgm:pt modelId="{D560DA5F-C093-CA43-B2E6-CFBBEF10A91F}">
      <dgm:prSet/>
      <dgm:spPr/>
      <dgm:t>
        <a:bodyPr/>
        <a:lstStyle/>
        <a:p>
          <a:pPr algn="l"/>
          <a:r>
            <a:rPr lang="es-ES_tradnl" dirty="0" smtClean="0"/>
            <a:t>Programa 3: Cultura e identidad del piedemonte llanero</a:t>
          </a:r>
          <a:endParaRPr lang="es-ES_tradnl" dirty="0"/>
        </a:p>
      </dgm:t>
    </dgm:pt>
    <dgm:pt modelId="{1E1568CE-CB92-044D-8554-0AAB76628B37}" type="parTrans" cxnId="{4909FF2B-E768-4344-84BA-2B668F4307B2}">
      <dgm:prSet/>
      <dgm:spPr/>
      <dgm:t>
        <a:bodyPr/>
        <a:lstStyle/>
        <a:p>
          <a:endParaRPr lang="es-ES"/>
        </a:p>
      </dgm:t>
    </dgm:pt>
    <dgm:pt modelId="{41978CB5-B1E3-1F4C-8A48-2213508BB2CF}" type="sibTrans" cxnId="{4909FF2B-E768-4344-84BA-2B668F4307B2}">
      <dgm:prSet/>
      <dgm:spPr/>
      <dgm:t>
        <a:bodyPr/>
        <a:lstStyle/>
        <a:p>
          <a:endParaRPr lang="es-ES"/>
        </a:p>
      </dgm:t>
    </dgm:pt>
    <dgm:pt modelId="{AE18C91A-7B24-7546-878E-58A12F4389DC}" type="pres">
      <dgm:prSet presAssocID="{B890362D-FB3D-B54A-BA46-6459CD2E1F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4020D7A-1FA8-034D-BB6F-DFBCCF67EAC3}" type="pres">
      <dgm:prSet presAssocID="{650AC1F2-2FFD-7C47-8978-EC8410BC3D5B}" presName="composite" presStyleCnt="0"/>
      <dgm:spPr/>
    </dgm:pt>
    <dgm:pt modelId="{BE9E8E9A-4544-284F-9FF1-814052FEF7BA}" type="pres">
      <dgm:prSet presAssocID="{650AC1F2-2FFD-7C47-8978-EC8410BC3D5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08222C-4638-4543-BAC8-C3CA23DDE3FB}" type="pres">
      <dgm:prSet presAssocID="{650AC1F2-2FFD-7C47-8978-EC8410BC3D5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F35245-6637-7A43-9C3D-E46F46338EBA}" type="pres">
      <dgm:prSet presAssocID="{39BE72F4-570F-2C45-A1ED-DDCD6812FB7A}" presName="space" presStyleCnt="0"/>
      <dgm:spPr/>
    </dgm:pt>
    <dgm:pt modelId="{331F9EEC-265B-084A-8C43-EEB02A7A02AB}" type="pres">
      <dgm:prSet presAssocID="{C6B57342-0651-AB4A-822A-BDB7CCE458BD}" presName="composite" presStyleCnt="0"/>
      <dgm:spPr/>
    </dgm:pt>
    <dgm:pt modelId="{E67FA504-1081-1042-969D-11784D71B44D}" type="pres">
      <dgm:prSet presAssocID="{C6B57342-0651-AB4A-822A-BDB7CCE458B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4D94A4-407B-A344-B50A-709CDA5F3483}" type="pres">
      <dgm:prSet presAssocID="{C6B57342-0651-AB4A-822A-BDB7CCE458B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4B01793-3160-4847-9059-5EBCD0C3E551}" type="presOf" srcId="{1849F7E6-4C0F-F043-AB87-312F2C22EE17}" destId="{6208222C-4638-4543-BAC8-C3CA23DDE3FB}" srcOrd="0" destOrd="0" presId="urn:microsoft.com/office/officeart/2005/8/layout/hList1"/>
    <dgm:cxn modelId="{4870C7E1-D4EA-AA48-91AA-2401C0E914AF}" srcId="{650AC1F2-2FFD-7C47-8978-EC8410BC3D5B}" destId="{7FF349DC-E02B-AF41-A12A-6503DE4C8713}" srcOrd="1" destOrd="0" parTransId="{C8529B3D-7B2A-0749-844C-00BDFA053BDD}" sibTransId="{D6869CFD-7435-3C41-A945-7B47736545CB}"/>
    <dgm:cxn modelId="{E0EE99F3-99B3-854A-B367-6260D0416DC0}" srcId="{650AC1F2-2FFD-7C47-8978-EC8410BC3D5B}" destId="{DFCF637E-BB5D-4140-A147-CCCD9D67D404}" srcOrd="3" destOrd="0" parTransId="{546F9A7C-752A-1645-B406-DB2BF88D1313}" sibTransId="{0A457FFE-99B9-A64B-B6CE-16F5B3DBB2E9}"/>
    <dgm:cxn modelId="{544B819E-9EDF-D64D-A8C6-B1C7345CABB9}" type="presOf" srcId="{DFCF637E-BB5D-4140-A147-CCCD9D67D404}" destId="{6208222C-4638-4543-BAC8-C3CA23DDE3FB}" srcOrd="0" destOrd="3" presId="urn:microsoft.com/office/officeart/2005/8/layout/hList1"/>
    <dgm:cxn modelId="{9A42B65A-53F5-3445-8B76-DEA515BD47FF}" type="presOf" srcId="{012CD20C-4F17-994F-A86F-5F00B61C7651}" destId="{6208222C-4638-4543-BAC8-C3CA23DDE3FB}" srcOrd="0" destOrd="4" presId="urn:microsoft.com/office/officeart/2005/8/layout/hList1"/>
    <dgm:cxn modelId="{7DB110A5-038B-1D44-AEDE-D6681C377141}" type="presOf" srcId="{2A57A16D-51FC-E940-AE9D-3A54C39CF032}" destId="{6208222C-4638-4543-BAC8-C3CA23DDE3FB}" srcOrd="0" destOrd="2" presId="urn:microsoft.com/office/officeart/2005/8/layout/hList1"/>
    <dgm:cxn modelId="{030CFEC5-8457-DD40-AF38-BD6103721C1D}" srcId="{650AC1F2-2FFD-7C47-8978-EC8410BC3D5B}" destId="{2A57A16D-51FC-E940-AE9D-3A54C39CF032}" srcOrd="2" destOrd="0" parTransId="{F807089F-D171-BA4E-B401-FE5EC0F228A1}" sibTransId="{AD458AA1-76F5-274F-8BE0-312078C40175}"/>
    <dgm:cxn modelId="{AA5FEBAF-4502-BC49-97F6-7D37C38C9797}" type="presOf" srcId="{D560DA5F-C093-CA43-B2E6-CFBBEF10A91F}" destId="{E04D94A4-407B-A344-B50A-709CDA5F3483}" srcOrd="0" destOrd="2" presId="urn:microsoft.com/office/officeart/2005/8/layout/hList1"/>
    <dgm:cxn modelId="{BF7647E0-03CB-E541-A0E0-9948D2AFF585}" srcId="{650AC1F2-2FFD-7C47-8978-EC8410BC3D5B}" destId="{D81AD827-A935-5940-A158-60FF18DE8EB6}" srcOrd="6" destOrd="0" parTransId="{8995B5C5-D8E5-C640-AC56-399F878A9C68}" sibTransId="{3F7CA6A6-947C-CE40-8043-A85844437667}"/>
    <dgm:cxn modelId="{700D48BC-191E-D140-9A8C-863840A324AF}" type="presOf" srcId="{650AC1F2-2FFD-7C47-8978-EC8410BC3D5B}" destId="{BE9E8E9A-4544-284F-9FF1-814052FEF7BA}" srcOrd="0" destOrd="0" presId="urn:microsoft.com/office/officeart/2005/8/layout/hList1"/>
    <dgm:cxn modelId="{4909FF2B-E768-4344-84BA-2B668F4307B2}" srcId="{C6B57342-0651-AB4A-822A-BDB7CCE458BD}" destId="{D560DA5F-C093-CA43-B2E6-CFBBEF10A91F}" srcOrd="2" destOrd="0" parTransId="{1E1568CE-CB92-044D-8554-0AAB76628B37}" sibTransId="{41978CB5-B1E3-1F4C-8A48-2213508BB2CF}"/>
    <dgm:cxn modelId="{29A99EF4-9062-1E4E-BD3E-F03123FD4475}" srcId="{650AC1F2-2FFD-7C47-8978-EC8410BC3D5B}" destId="{7245C4AC-B9F6-274B-9D3C-D7FCBA34E5B7}" srcOrd="5" destOrd="0" parTransId="{51AF9DBC-BBC7-A049-8DF9-CC510771F3AF}" sibTransId="{1D649A8C-5A38-0842-85EE-BB3CD712379F}"/>
    <dgm:cxn modelId="{2BCB775A-7AC8-C648-B10C-16C998665861}" srcId="{C6B57342-0651-AB4A-822A-BDB7CCE458BD}" destId="{96E6DA44-A388-5F43-BE46-CC1A017D5235}" srcOrd="1" destOrd="0" parTransId="{0098D4CA-29A0-2A4D-9498-45751309C088}" sibTransId="{CDC9C673-8B13-A84E-A7B5-05B3891198FE}"/>
    <dgm:cxn modelId="{3672D2C9-BBC9-B44E-9764-D798E04B3403}" type="presOf" srcId="{96E6DA44-A388-5F43-BE46-CC1A017D5235}" destId="{E04D94A4-407B-A344-B50A-709CDA5F3483}" srcOrd="0" destOrd="1" presId="urn:microsoft.com/office/officeart/2005/8/layout/hList1"/>
    <dgm:cxn modelId="{BB63C059-514F-CD4E-A6F5-A776424D7D7D}" srcId="{B890362D-FB3D-B54A-BA46-6459CD2E1FDB}" destId="{650AC1F2-2FFD-7C47-8978-EC8410BC3D5B}" srcOrd="0" destOrd="0" parTransId="{6F423248-B3FC-EA49-862F-00CFB958543A}" sibTransId="{39BE72F4-570F-2C45-A1ED-DDCD6812FB7A}"/>
    <dgm:cxn modelId="{A70B2007-67CC-F34F-B776-B8D4C1DB3A66}" type="presOf" srcId="{C6B57342-0651-AB4A-822A-BDB7CCE458BD}" destId="{E67FA504-1081-1042-969D-11784D71B44D}" srcOrd="0" destOrd="0" presId="urn:microsoft.com/office/officeart/2005/8/layout/hList1"/>
    <dgm:cxn modelId="{F5C14468-3A63-C64B-920B-2D0B1F8AC6A0}" srcId="{C6B57342-0651-AB4A-822A-BDB7CCE458BD}" destId="{B50FD246-5446-2549-B5AE-343B6CE337D9}" srcOrd="0" destOrd="0" parTransId="{03493A94-B5C3-3B42-A91C-C00A25766FD7}" sibTransId="{950C1C00-5E8C-D945-BD04-0B9A2106F23B}"/>
    <dgm:cxn modelId="{FBEC20D5-D55A-0D49-BD80-467D48D77FEE}" srcId="{650AC1F2-2FFD-7C47-8978-EC8410BC3D5B}" destId="{1849F7E6-4C0F-F043-AB87-312F2C22EE17}" srcOrd="0" destOrd="0" parTransId="{A4FB6B30-4FC0-3640-9A80-1A3D3A2595DD}" sibTransId="{B6724905-409A-FC44-92BB-BB26F33CEAF2}"/>
    <dgm:cxn modelId="{5BB4DEE5-5CA5-2E4B-827C-8516F8245828}" srcId="{B890362D-FB3D-B54A-BA46-6459CD2E1FDB}" destId="{C6B57342-0651-AB4A-822A-BDB7CCE458BD}" srcOrd="1" destOrd="0" parTransId="{2982ED8C-8AD4-CD48-BE08-F7786F9847A3}" sibTransId="{AD2E9A38-0613-D14F-829C-17CB0EC09D60}"/>
    <dgm:cxn modelId="{B3B53E08-3F84-7948-AA51-5FA78F95C557}" type="presOf" srcId="{7FF349DC-E02B-AF41-A12A-6503DE4C8713}" destId="{6208222C-4638-4543-BAC8-C3CA23DDE3FB}" srcOrd="0" destOrd="1" presId="urn:microsoft.com/office/officeart/2005/8/layout/hList1"/>
    <dgm:cxn modelId="{8FCEAA5F-6D5B-F241-9E1C-FF036FAF8D1F}" srcId="{650AC1F2-2FFD-7C47-8978-EC8410BC3D5B}" destId="{012CD20C-4F17-994F-A86F-5F00B61C7651}" srcOrd="4" destOrd="0" parTransId="{EB16557C-14BA-7945-BD9E-48220BD22B00}" sibTransId="{D8B712B6-D63E-4547-A975-79CD8580EDCC}"/>
    <dgm:cxn modelId="{E416E3A4-92E2-984A-981C-82833347846E}" type="presOf" srcId="{D81AD827-A935-5940-A158-60FF18DE8EB6}" destId="{6208222C-4638-4543-BAC8-C3CA23DDE3FB}" srcOrd="0" destOrd="6" presId="urn:microsoft.com/office/officeart/2005/8/layout/hList1"/>
    <dgm:cxn modelId="{BB042888-C4D2-AC44-96E4-D8E409E41971}" type="presOf" srcId="{7245C4AC-B9F6-274B-9D3C-D7FCBA34E5B7}" destId="{6208222C-4638-4543-BAC8-C3CA23DDE3FB}" srcOrd="0" destOrd="5" presId="urn:microsoft.com/office/officeart/2005/8/layout/hList1"/>
    <dgm:cxn modelId="{7BCCC0F8-1214-EC46-B34E-B47D44E6C2E8}" type="presOf" srcId="{B890362D-FB3D-B54A-BA46-6459CD2E1FDB}" destId="{AE18C91A-7B24-7546-878E-58A12F4389DC}" srcOrd="0" destOrd="0" presId="urn:microsoft.com/office/officeart/2005/8/layout/hList1"/>
    <dgm:cxn modelId="{F3F5DB18-C1C6-0A45-9FE9-C9AB4AEB660B}" type="presOf" srcId="{B50FD246-5446-2549-B5AE-343B6CE337D9}" destId="{E04D94A4-407B-A344-B50A-709CDA5F3483}" srcOrd="0" destOrd="0" presId="urn:microsoft.com/office/officeart/2005/8/layout/hList1"/>
    <dgm:cxn modelId="{D82D6A27-2B37-1847-9719-CD47F4F11BF0}" type="presParOf" srcId="{AE18C91A-7B24-7546-878E-58A12F4389DC}" destId="{84020D7A-1FA8-034D-BB6F-DFBCCF67EAC3}" srcOrd="0" destOrd="0" presId="urn:microsoft.com/office/officeart/2005/8/layout/hList1"/>
    <dgm:cxn modelId="{0D88C174-4442-A548-8C4E-B3545D090569}" type="presParOf" srcId="{84020D7A-1FA8-034D-BB6F-DFBCCF67EAC3}" destId="{BE9E8E9A-4544-284F-9FF1-814052FEF7BA}" srcOrd="0" destOrd="0" presId="urn:microsoft.com/office/officeart/2005/8/layout/hList1"/>
    <dgm:cxn modelId="{532B4DFE-38DC-174B-8E93-67003CA4474B}" type="presParOf" srcId="{84020D7A-1FA8-034D-BB6F-DFBCCF67EAC3}" destId="{6208222C-4638-4543-BAC8-C3CA23DDE3FB}" srcOrd="1" destOrd="0" presId="urn:microsoft.com/office/officeart/2005/8/layout/hList1"/>
    <dgm:cxn modelId="{B376F21C-F5E8-0A46-B15A-4F4F43F8936C}" type="presParOf" srcId="{AE18C91A-7B24-7546-878E-58A12F4389DC}" destId="{A5F35245-6637-7A43-9C3D-E46F46338EBA}" srcOrd="1" destOrd="0" presId="urn:microsoft.com/office/officeart/2005/8/layout/hList1"/>
    <dgm:cxn modelId="{BDB90BF7-9E0B-674A-B10B-4B65A9E7A79E}" type="presParOf" srcId="{AE18C91A-7B24-7546-878E-58A12F4389DC}" destId="{331F9EEC-265B-084A-8C43-EEB02A7A02AB}" srcOrd="2" destOrd="0" presId="urn:microsoft.com/office/officeart/2005/8/layout/hList1"/>
    <dgm:cxn modelId="{E30CAED7-389F-8A4C-8D5D-B1A3971F4728}" type="presParOf" srcId="{331F9EEC-265B-084A-8C43-EEB02A7A02AB}" destId="{E67FA504-1081-1042-969D-11784D71B44D}" srcOrd="0" destOrd="0" presId="urn:microsoft.com/office/officeart/2005/8/layout/hList1"/>
    <dgm:cxn modelId="{3875FD6E-FF4B-F345-B6CC-F1BF20D7EB30}" type="presParOf" srcId="{331F9EEC-265B-084A-8C43-EEB02A7A02AB}" destId="{E04D94A4-407B-A344-B50A-709CDA5F34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890362D-FB3D-B54A-BA46-6459CD2E1FDB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50AC1F2-2FFD-7C47-8978-EC8410BC3D5B}">
      <dgm:prSet phldrT="[Texto]"/>
      <dgm:spPr/>
      <dgm:t>
        <a:bodyPr/>
        <a:lstStyle/>
        <a:p>
          <a:r>
            <a:rPr lang="es-ES" dirty="0" smtClean="0"/>
            <a:t>Diagn</a:t>
          </a:r>
          <a:r>
            <a:rPr lang="es-ES" dirty="0" smtClean="0"/>
            <a:t>ó</a:t>
          </a:r>
          <a:r>
            <a:rPr lang="es-ES" dirty="0" smtClean="0"/>
            <a:t>stico </a:t>
          </a:r>
          <a:r>
            <a:rPr lang="es-ES" dirty="0" smtClean="0"/>
            <a:t>(Pág.89)</a:t>
          </a:r>
          <a:endParaRPr lang="es-ES" dirty="0"/>
        </a:p>
      </dgm:t>
    </dgm:pt>
    <dgm:pt modelId="{6F423248-B3FC-EA49-862F-00CFB958543A}" type="parTrans" cxnId="{BB63C059-514F-CD4E-A6F5-A776424D7D7D}">
      <dgm:prSet/>
      <dgm:spPr/>
      <dgm:t>
        <a:bodyPr/>
        <a:lstStyle/>
        <a:p>
          <a:endParaRPr lang="es-ES"/>
        </a:p>
      </dgm:t>
    </dgm:pt>
    <dgm:pt modelId="{39BE72F4-570F-2C45-A1ED-DDCD6812FB7A}" type="sibTrans" cxnId="{BB63C059-514F-CD4E-A6F5-A776424D7D7D}">
      <dgm:prSet/>
      <dgm:spPr/>
      <dgm:t>
        <a:bodyPr/>
        <a:lstStyle/>
        <a:p>
          <a:endParaRPr lang="es-ES"/>
        </a:p>
      </dgm:t>
    </dgm:pt>
    <dgm:pt modelId="{1849F7E6-4C0F-F043-AB87-312F2C22EE17}">
      <dgm:prSet phldrT="[Texto]"/>
      <dgm:spPr/>
      <dgm:t>
        <a:bodyPr/>
        <a:lstStyle/>
        <a:p>
          <a:r>
            <a:rPr lang="es-ES_tradnl" dirty="0" smtClean="0"/>
            <a:t>Gestión territorial y vivienda </a:t>
          </a:r>
          <a:endParaRPr lang="es-ES" dirty="0"/>
        </a:p>
      </dgm:t>
    </dgm:pt>
    <dgm:pt modelId="{A4FB6B30-4FC0-3640-9A80-1A3D3A2595DD}" type="parTrans" cxnId="{FBEC20D5-D55A-0D49-BD80-467D48D77FEE}">
      <dgm:prSet/>
      <dgm:spPr/>
      <dgm:t>
        <a:bodyPr/>
        <a:lstStyle/>
        <a:p>
          <a:endParaRPr lang="es-ES"/>
        </a:p>
      </dgm:t>
    </dgm:pt>
    <dgm:pt modelId="{B6724905-409A-FC44-92BB-BB26F33CEAF2}" type="sibTrans" cxnId="{FBEC20D5-D55A-0D49-BD80-467D48D77FEE}">
      <dgm:prSet/>
      <dgm:spPr/>
      <dgm:t>
        <a:bodyPr/>
        <a:lstStyle/>
        <a:p>
          <a:endParaRPr lang="es-ES"/>
        </a:p>
      </dgm:t>
    </dgm:pt>
    <dgm:pt modelId="{C6B57342-0651-AB4A-822A-BDB7CCE458BD}">
      <dgm:prSet phldrT="[Texto]"/>
      <dgm:spPr/>
      <dgm:t>
        <a:bodyPr/>
        <a:lstStyle/>
        <a:p>
          <a:r>
            <a:rPr lang="es-ES" dirty="0" smtClean="0"/>
            <a:t>Programa y Acciones (Pág.285)</a:t>
          </a:r>
          <a:endParaRPr lang="es-ES" dirty="0"/>
        </a:p>
      </dgm:t>
    </dgm:pt>
    <dgm:pt modelId="{2982ED8C-8AD4-CD48-BE08-F7786F9847A3}" type="parTrans" cxnId="{5BB4DEE5-5CA5-2E4B-827C-8516F8245828}">
      <dgm:prSet/>
      <dgm:spPr/>
      <dgm:t>
        <a:bodyPr/>
        <a:lstStyle/>
        <a:p>
          <a:endParaRPr lang="es-ES"/>
        </a:p>
      </dgm:t>
    </dgm:pt>
    <dgm:pt modelId="{AD2E9A38-0613-D14F-829C-17CB0EC09D60}" type="sibTrans" cxnId="{5BB4DEE5-5CA5-2E4B-827C-8516F8245828}">
      <dgm:prSet/>
      <dgm:spPr/>
      <dgm:t>
        <a:bodyPr/>
        <a:lstStyle/>
        <a:p>
          <a:endParaRPr lang="es-ES"/>
        </a:p>
      </dgm:t>
    </dgm:pt>
    <dgm:pt modelId="{B50FD246-5446-2549-B5AE-343B6CE337D9}">
      <dgm:prSet phldrT="[Texto]"/>
      <dgm:spPr/>
      <dgm:t>
        <a:bodyPr/>
        <a:lstStyle/>
        <a:p>
          <a:r>
            <a:rPr lang="es-ES_tradnl" dirty="0" smtClean="0"/>
            <a:t>Programa 4: Derecho a la ciudad </a:t>
          </a:r>
          <a:endParaRPr lang="es-ES" dirty="0"/>
        </a:p>
      </dgm:t>
    </dgm:pt>
    <dgm:pt modelId="{03493A94-B5C3-3B42-A91C-C00A25766FD7}" type="parTrans" cxnId="{F5C14468-3A63-C64B-920B-2D0B1F8AC6A0}">
      <dgm:prSet/>
      <dgm:spPr/>
      <dgm:t>
        <a:bodyPr/>
        <a:lstStyle/>
        <a:p>
          <a:endParaRPr lang="es-ES"/>
        </a:p>
      </dgm:t>
    </dgm:pt>
    <dgm:pt modelId="{950C1C00-5E8C-D945-BD04-0B9A2106F23B}" type="sibTrans" cxnId="{F5C14468-3A63-C64B-920B-2D0B1F8AC6A0}">
      <dgm:prSet/>
      <dgm:spPr/>
      <dgm:t>
        <a:bodyPr/>
        <a:lstStyle/>
        <a:p>
          <a:endParaRPr lang="es-ES"/>
        </a:p>
      </dgm:t>
    </dgm:pt>
    <dgm:pt modelId="{9CE1576F-8E35-5C4C-B926-73371D9ED73B}">
      <dgm:prSet/>
      <dgm:spPr/>
      <dgm:t>
        <a:bodyPr/>
        <a:lstStyle/>
        <a:p>
          <a:r>
            <a:rPr lang="es-ES_tradnl" smtClean="0"/>
            <a:t>Gestión del riesgo </a:t>
          </a:r>
          <a:endParaRPr lang="es-ES_tradnl"/>
        </a:p>
      </dgm:t>
    </dgm:pt>
    <dgm:pt modelId="{748B6065-504E-EE4E-BA94-95160C720F3D}" type="parTrans" cxnId="{68869756-00E2-C741-AC61-BB8F5B3A1FEB}">
      <dgm:prSet/>
      <dgm:spPr/>
      <dgm:t>
        <a:bodyPr/>
        <a:lstStyle/>
        <a:p>
          <a:endParaRPr lang="es-ES"/>
        </a:p>
      </dgm:t>
    </dgm:pt>
    <dgm:pt modelId="{A5E0A38D-FF32-DA47-9BD1-91D977FA0165}" type="sibTrans" cxnId="{68869756-00E2-C741-AC61-BB8F5B3A1FEB}">
      <dgm:prSet/>
      <dgm:spPr/>
      <dgm:t>
        <a:bodyPr/>
        <a:lstStyle/>
        <a:p>
          <a:endParaRPr lang="es-ES"/>
        </a:p>
      </dgm:t>
    </dgm:pt>
    <dgm:pt modelId="{CB14A434-3FCF-FB4E-8B4F-46C49D4649A3}">
      <dgm:prSet/>
      <dgm:spPr/>
      <dgm:t>
        <a:bodyPr/>
        <a:lstStyle/>
        <a:p>
          <a:r>
            <a:rPr lang="es-ES_tradnl" smtClean="0"/>
            <a:t>Espacio público </a:t>
          </a:r>
          <a:endParaRPr lang="es-ES_tradnl"/>
        </a:p>
      </dgm:t>
    </dgm:pt>
    <dgm:pt modelId="{1FA989CD-D344-9245-8F25-43A4A46B9770}" type="parTrans" cxnId="{B5837A5E-8ECD-6540-88F1-7E9F51DA3D1A}">
      <dgm:prSet/>
      <dgm:spPr/>
      <dgm:t>
        <a:bodyPr/>
        <a:lstStyle/>
        <a:p>
          <a:endParaRPr lang="es-ES"/>
        </a:p>
      </dgm:t>
    </dgm:pt>
    <dgm:pt modelId="{130A5332-428E-5D43-8AF9-83F5B45CFA90}" type="sibTrans" cxnId="{B5837A5E-8ECD-6540-88F1-7E9F51DA3D1A}">
      <dgm:prSet/>
      <dgm:spPr/>
      <dgm:t>
        <a:bodyPr/>
        <a:lstStyle/>
        <a:p>
          <a:endParaRPr lang="es-ES"/>
        </a:p>
      </dgm:t>
    </dgm:pt>
    <dgm:pt modelId="{28857210-8012-F840-900F-0A252BD8F41C}">
      <dgm:prSet/>
      <dgm:spPr/>
      <dgm:t>
        <a:bodyPr/>
        <a:lstStyle/>
        <a:p>
          <a:r>
            <a:rPr lang="es-ES_tradnl" smtClean="0"/>
            <a:t>Acueducto y alcantarillado </a:t>
          </a:r>
          <a:endParaRPr lang="es-ES_tradnl"/>
        </a:p>
      </dgm:t>
    </dgm:pt>
    <dgm:pt modelId="{3D382F76-2BF3-6D4F-B06E-5B6E3183552D}" type="parTrans" cxnId="{30E8476F-C346-B040-AC1D-B226AFD345AB}">
      <dgm:prSet/>
      <dgm:spPr/>
      <dgm:t>
        <a:bodyPr/>
        <a:lstStyle/>
        <a:p>
          <a:endParaRPr lang="es-ES"/>
        </a:p>
      </dgm:t>
    </dgm:pt>
    <dgm:pt modelId="{3AF0217C-D426-F94F-BB60-83ED714CC7B7}" type="sibTrans" cxnId="{30E8476F-C346-B040-AC1D-B226AFD345AB}">
      <dgm:prSet/>
      <dgm:spPr/>
      <dgm:t>
        <a:bodyPr/>
        <a:lstStyle/>
        <a:p>
          <a:endParaRPr lang="es-ES"/>
        </a:p>
      </dgm:t>
    </dgm:pt>
    <dgm:pt modelId="{46EA87F3-F022-DE4B-B452-73B3DC0CC34E}">
      <dgm:prSet/>
      <dgm:spPr/>
      <dgm:t>
        <a:bodyPr/>
        <a:lstStyle/>
        <a:p>
          <a:r>
            <a:rPr lang="es-ES_tradnl" smtClean="0"/>
            <a:t>Alumbrado público </a:t>
          </a:r>
          <a:endParaRPr lang="es-ES_tradnl"/>
        </a:p>
      </dgm:t>
    </dgm:pt>
    <dgm:pt modelId="{90FC7C8C-DEA6-5940-8BFF-05753D39EC40}" type="parTrans" cxnId="{FA415927-68F4-BF43-ADED-8852923D8E23}">
      <dgm:prSet/>
      <dgm:spPr/>
      <dgm:t>
        <a:bodyPr/>
        <a:lstStyle/>
        <a:p>
          <a:endParaRPr lang="es-ES"/>
        </a:p>
      </dgm:t>
    </dgm:pt>
    <dgm:pt modelId="{8042EF76-18C7-3F48-B853-FE317035ABC3}" type="sibTrans" cxnId="{FA415927-68F4-BF43-ADED-8852923D8E23}">
      <dgm:prSet/>
      <dgm:spPr/>
      <dgm:t>
        <a:bodyPr/>
        <a:lstStyle/>
        <a:p>
          <a:endParaRPr lang="es-ES"/>
        </a:p>
      </dgm:t>
    </dgm:pt>
    <dgm:pt modelId="{32518334-B32D-DF44-AACF-9C051AF29346}">
      <dgm:prSet/>
      <dgm:spPr/>
      <dgm:t>
        <a:bodyPr/>
        <a:lstStyle/>
        <a:p>
          <a:r>
            <a:rPr lang="es-ES_tradnl" smtClean="0"/>
            <a:t>Infraestructura vial y movilidad </a:t>
          </a:r>
          <a:endParaRPr lang="es-ES_tradnl"/>
        </a:p>
      </dgm:t>
    </dgm:pt>
    <dgm:pt modelId="{8B45A016-A484-A743-8CD5-B1A087BFFEC5}" type="parTrans" cxnId="{2C2F206D-1FFD-4C44-A694-C22F0584F403}">
      <dgm:prSet/>
      <dgm:spPr/>
      <dgm:t>
        <a:bodyPr/>
        <a:lstStyle/>
        <a:p>
          <a:endParaRPr lang="es-ES"/>
        </a:p>
      </dgm:t>
    </dgm:pt>
    <dgm:pt modelId="{82D268B5-8FF6-9F40-98FC-85A26B6BD2B0}" type="sibTrans" cxnId="{2C2F206D-1FFD-4C44-A694-C22F0584F403}">
      <dgm:prSet/>
      <dgm:spPr/>
      <dgm:t>
        <a:bodyPr/>
        <a:lstStyle/>
        <a:p>
          <a:endParaRPr lang="es-ES"/>
        </a:p>
      </dgm:t>
    </dgm:pt>
    <dgm:pt modelId="{AD6BF084-6A29-DD4C-9B8B-B00D70352630}">
      <dgm:prSet/>
      <dgm:spPr/>
      <dgm:t>
        <a:bodyPr/>
        <a:lstStyle/>
        <a:p>
          <a:r>
            <a:rPr lang="es-ES_tradnl" dirty="0" smtClean="0"/>
            <a:t>Desarrollo regional</a:t>
          </a:r>
          <a:endParaRPr lang="es-ES_tradnl" dirty="0"/>
        </a:p>
      </dgm:t>
    </dgm:pt>
    <dgm:pt modelId="{3FA37F5D-7211-8D47-9D68-ACDE9479C51E}" type="parTrans" cxnId="{F27F25B1-84BF-0741-B15A-7CEC04CFA0C9}">
      <dgm:prSet/>
      <dgm:spPr/>
      <dgm:t>
        <a:bodyPr/>
        <a:lstStyle/>
        <a:p>
          <a:endParaRPr lang="es-ES"/>
        </a:p>
      </dgm:t>
    </dgm:pt>
    <dgm:pt modelId="{160055AC-08F9-854C-8690-77D9FE295C50}" type="sibTrans" cxnId="{F27F25B1-84BF-0741-B15A-7CEC04CFA0C9}">
      <dgm:prSet/>
      <dgm:spPr/>
      <dgm:t>
        <a:bodyPr/>
        <a:lstStyle/>
        <a:p>
          <a:endParaRPr lang="es-ES"/>
        </a:p>
      </dgm:t>
    </dgm:pt>
    <dgm:pt modelId="{DED32A1A-8904-174D-8B3F-C4CD57A8E3A9}">
      <dgm:prSet/>
      <dgm:spPr/>
      <dgm:t>
        <a:bodyPr/>
        <a:lstStyle/>
        <a:p>
          <a:r>
            <a:rPr lang="es-ES_tradnl" dirty="0" smtClean="0"/>
            <a:t>Programa 5: Servicios públicos modernos e inclusivos </a:t>
          </a:r>
          <a:endParaRPr lang="es-ES_tradnl" dirty="0"/>
        </a:p>
      </dgm:t>
    </dgm:pt>
    <dgm:pt modelId="{B28C80E9-1EA8-D041-ADF6-87A738414F3A}" type="parTrans" cxnId="{15BDEC81-6496-424C-9B70-1E26DC6B0BAB}">
      <dgm:prSet/>
      <dgm:spPr/>
      <dgm:t>
        <a:bodyPr/>
        <a:lstStyle/>
        <a:p>
          <a:endParaRPr lang="es-ES"/>
        </a:p>
      </dgm:t>
    </dgm:pt>
    <dgm:pt modelId="{28E032CE-C80F-2D40-B58E-8938378C56CB}" type="sibTrans" cxnId="{15BDEC81-6496-424C-9B70-1E26DC6B0BAB}">
      <dgm:prSet/>
      <dgm:spPr/>
      <dgm:t>
        <a:bodyPr/>
        <a:lstStyle/>
        <a:p>
          <a:endParaRPr lang="es-ES"/>
        </a:p>
      </dgm:t>
    </dgm:pt>
    <dgm:pt modelId="{19A9FF26-391A-D247-8931-5F22002B9F60}">
      <dgm:prSet/>
      <dgm:spPr/>
      <dgm:t>
        <a:bodyPr/>
        <a:lstStyle/>
        <a:p>
          <a:r>
            <a:rPr lang="es-ES_tradnl" dirty="0" smtClean="0"/>
            <a:t>Programa 6: El riesgo cambia contigo </a:t>
          </a:r>
          <a:endParaRPr lang="es-ES_tradnl" dirty="0"/>
        </a:p>
      </dgm:t>
    </dgm:pt>
    <dgm:pt modelId="{1B9C83CA-D32B-9E49-BD3E-70627172A759}" type="parTrans" cxnId="{21C32EC1-137C-5740-A798-D41D84EE7AD8}">
      <dgm:prSet/>
      <dgm:spPr/>
      <dgm:t>
        <a:bodyPr/>
        <a:lstStyle/>
        <a:p>
          <a:endParaRPr lang="es-ES"/>
        </a:p>
      </dgm:t>
    </dgm:pt>
    <dgm:pt modelId="{78C792D6-C597-E348-A569-3A88691F258B}" type="sibTrans" cxnId="{21C32EC1-137C-5740-A798-D41D84EE7AD8}">
      <dgm:prSet/>
      <dgm:spPr/>
      <dgm:t>
        <a:bodyPr/>
        <a:lstStyle/>
        <a:p>
          <a:endParaRPr lang="es-ES"/>
        </a:p>
      </dgm:t>
    </dgm:pt>
    <dgm:pt modelId="{96C07E1F-4DCC-504C-8700-94C7B91B09C2}">
      <dgm:prSet/>
      <dgm:spPr/>
      <dgm:t>
        <a:bodyPr/>
        <a:lstStyle/>
        <a:p>
          <a:r>
            <a:rPr lang="es-ES_tradnl" dirty="0" smtClean="0"/>
            <a:t>Programa 7: Movilidad activa y segura </a:t>
          </a:r>
          <a:endParaRPr lang="es-ES_tradnl" dirty="0"/>
        </a:p>
      </dgm:t>
    </dgm:pt>
    <dgm:pt modelId="{E2156D84-2FAC-EB43-93DA-B22E2075C628}" type="parTrans" cxnId="{7F5D26AE-E8BE-8F4B-858B-F1519749E417}">
      <dgm:prSet/>
      <dgm:spPr/>
      <dgm:t>
        <a:bodyPr/>
        <a:lstStyle/>
        <a:p>
          <a:endParaRPr lang="es-ES"/>
        </a:p>
      </dgm:t>
    </dgm:pt>
    <dgm:pt modelId="{6C131152-2EDC-DB48-9B8D-3E308D223451}" type="sibTrans" cxnId="{7F5D26AE-E8BE-8F4B-858B-F1519749E417}">
      <dgm:prSet/>
      <dgm:spPr/>
      <dgm:t>
        <a:bodyPr/>
        <a:lstStyle/>
        <a:p>
          <a:endParaRPr lang="es-ES"/>
        </a:p>
      </dgm:t>
    </dgm:pt>
    <dgm:pt modelId="{C795CDBF-0DE3-5A43-AB5A-1DD669B7F671}">
      <dgm:prSet/>
      <dgm:spPr/>
      <dgm:t>
        <a:bodyPr/>
        <a:lstStyle/>
        <a:p>
          <a:r>
            <a:rPr lang="es-ES_tradnl" dirty="0" smtClean="0"/>
            <a:t>Programa 8: Ciudad para la vida </a:t>
          </a:r>
          <a:endParaRPr lang="es-ES_tradnl" dirty="0"/>
        </a:p>
      </dgm:t>
    </dgm:pt>
    <dgm:pt modelId="{E659F9DC-04FE-CD4B-AFE3-2A4BEC076632}" type="parTrans" cxnId="{6F30A088-AECB-414E-A79C-2D19DFD8BD6D}">
      <dgm:prSet/>
      <dgm:spPr/>
      <dgm:t>
        <a:bodyPr/>
        <a:lstStyle/>
        <a:p>
          <a:endParaRPr lang="es-ES"/>
        </a:p>
      </dgm:t>
    </dgm:pt>
    <dgm:pt modelId="{FE25D202-7A93-624B-BEFD-2D3A099A5E34}" type="sibTrans" cxnId="{6F30A088-AECB-414E-A79C-2D19DFD8BD6D}">
      <dgm:prSet/>
      <dgm:spPr/>
      <dgm:t>
        <a:bodyPr/>
        <a:lstStyle/>
        <a:p>
          <a:endParaRPr lang="es-ES"/>
        </a:p>
      </dgm:t>
    </dgm:pt>
    <dgm:pt modelId="{553CEE8F-406B-5146-95D4-75B9721E0454}">
      <dgm:prSet/>
      <dgm:spPr/>
      <dgm:t>
        <a:bodyPr/>
        <a:lstStyle/>
        <a:p>
          <a:r>
            <a:rPr lang="es-ES_tradnl" dirty="0" smtClean="0"/>
            <a:t>Programa 9: Hábitat para la dignidad </a:t>
          </a:r>
          <a:endParaRPr lang="es-ES_tradnl" dirty="0"/>
        </a:p>
      </dgm:t>
    </dgm:pt>
    <dgm:pt modelId="{21AD26D3-E244-5B46-8E8F-54F1B0A2B5E4}" type="parTrans" cxnId="{081ED013-C639-7B48-B77E-7730EE8B2B95}">
      <dgm:prSet/>
      <dgm:spPr/>
      <dgm:t>
        <a:bodyPr/>
        <a:lstStyle/>
        <a:p>
          <a:endParaRPr lang="es-ES"/>
        </a:p>
      </dgm:t>
    </dgm:pt>
    <dgm:pt modelId="{68E54DDA-771E-F74D-9FBF-F1FAB3434006}" type="sibTrans" cxnId="{081ED013-C639-7B48-B77E-7730EE8B2B95}">
      <dgm:prSet/>
      <dgm:spPr/>
      <dgm:t>
        <a:bodyPr/>
        <a:lstStyle/>
        <a:p>
          <a:endParaRPr lang="es-ES"/>
        </a:p>
      </dgm:t>
    </dgm:pt>
    <dgm:pt modelId="{E06FCFE5-929A-9B41-B0FB-81FAA68E2ADB}">
      <dgm:prSet/>
      <dgm:spPr/>
      <dgm:t>
        <a:bodyPr/>
        <a:lstStyle/>
        <a:p>
          <a:r>
            <a:rPr lang="es-ES_tradnl" dirty="0" smtClean="0"/>
            <a:t>Programa 10: Ciudad para las personas</a:t>
          </a:r>
          <a:endParaRPr lang="es-ES_tradnl" dirty="0"/>
        </a:p>
      </dgm:t>
    </dgm:pt>
    <dgm:pt modelId="{8C8B699C-6E07-854C-8300-561B5C866102}" type="parTrans" cxnId="{C6CE5D92-19E7-E14F-8500-C955F930C03D}">
      <dgm:prSet/>
      <dgm:spPr/>
      <dgm:t>
        <a:bodyPr/>
        <a:lstStyle/>
        <a:p>
          <a:endParaRPr lang="es-ES"/>
        </a:p>
      </dgm:t>
    </dgm:pt>
    <dgm:pt modelId="{442129D6-4B4E-0147-AF23-243C0B00752E}" type="sibTrans" cxnId="{C6CE5D92-19E7-E14F-8500-C955F930C03D}">
      <dgm:prSet/>
      <dgm:spPr/>
      <dgm:t>
        <a:bodyPr/>
        <a:lstStyle/>
        <a:p>
          <a:endParaRPr lang="es-ES"/>
        </a:p>
      </dgm:t>
    </dgm:pt>
    <dgm:pt modelId="{AE18C91A-7B24-7546-878E-58A12F4389DC}" type="pres">
      <dgm:prSet presAssocID="{B890362D-FB3D-B54A-BA46-6459CD2E1F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4020D7A-1FA8-034D-BB6F-DFBCCF67EAC3}" type="pres">
      <dgm:prSet presAssocID="{650AC1F2-2FFD-7C47-8978-EC8410BC3D5B}" presName="composite" presStyleCnt="0"/>
      <dgm:spPr/>
    </dgm:pt>
    <dgm:pt modelId="{BE9E8E9A-4544-284F-9FF1-814052FEF7BA}" type="pres">
      <dgm:prSet presAssocID="{650AC1F2-2FFD-7C47-8978-EC8410BC3D5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08222C-4638-4543-BAC8-C3CA23DDE3FB}" type="pres">
      <dgm:prSet presAssocID="{650AC1F2-2FFD-7C47-8978-EC8410BC3D5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F35245-6637-7A43-9C3D-E46F46338EBA}" type="pres">
      <dgm:prSet presAssocID="{39BE72F4-570F-2C45-A1ED-DDCD6812FB7A}" presName="space" presStyleCnt="0"/>
      <dgm:spPr/>
    </dgm:pt>
    <dgm:pt modelId="{331F9EEC-265B-084A-8C43-EEB02A7A02AB}" type="pres">
      <dgm:prSet presAssocID="{C6B57342-0651-AB4A-822A-BDB7CCE458BD}" presName="composite" presStyleCnt="0"/>
      <dgm:spPr/>
    </dgm:pt>
    <dgm:pt modelId="{E67FA504-1081-1042-969D-11784D71B44D}" type="pres">
      <dgm:prSet presAssocID="{C6B57342-0651-AB4A-822A-BDB7CCE458B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4D94A4-407B-A344-B50A-709CDA5F3483}" type="pres">
      <dgm:prSet presAssocID="{C6B57342-0651-AB4A-822A-BDB7CCE458B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C2F206D-1FFD-4C44-A694-C22F0584F403}" srcId="{650AC1F2-2FFD-7C47-8978-EC8410BC3D5B}" destId="{32518334-B32D-DF44-AACF-9C051AF29346}" srcOrd="5" destOrd="0" parTransId="{8B45A016-A484-A743-8CD5-B1A087BFFEC5}" sibTransId="{82D268B5-8FF6-9F40-98FC-85A26B6BD2B0}"/>
    <dgm:cxn modelId="{8C42790D-1ED2-8842-87C7-B17FE10D188E}" type="presOf" srcId="{B50FD246-5446-2549-B5AE-343B6CE337D9}" destId="{E04D94A4-407B-A344-B50A-709CDA5F3483}" srcOrd="0" destOrd="0" presId="urn:microsoft.com/office/officeart/2005/8/layout/hList1"/>
    <dgm:cxn modelId="{E7BCC4DA-33EC-2041-88E8-FF6CEB5428C3}" type="presOf" srcId="{96C07E1F-4DCC-504C-8700-94C7B91B09C2}" destId="{E04D94A4-407B-A344-B50A-709CDA5F3483}" srcOrd="0" destOrd="3" presId="urn:microsoft.com/office/officeart/2005/8/layout/hList1"/>
    <dgm:cxn modelId="{B5837A5E-8ECD-6540-88F1-7E9F51DA3D1A}" srcId="{650AC1F2-2FFD-7C47-8978-EC8410BC3D5B}" destId="{CB14A434-3FCF-FB4E-8B4F-46C49D4649A3}" srcOrd="2" destOrd="0" parTransId="{1FA989CD-D344-9245-8F25-43A4A46B9770}" sibTransId="{130A5332-428E-5D43-8AF9-83F5B45CFA90}"/>
    <dgm:cxn modelId="{F5DDD209-E7D8-D64C-ADBB-1C83C0CFCCFC}" type="presOf" srcId="{B890362D-FB3D-B54A-BA46-6459CD2E1FDB}" destId="{AE18C91A-7B24-7546-878E-58A12F4389DC}" srcOrd="0" destOrd="0" presId="urn:microsoft.com/office/officeart/2005/8/layout/hList1"/>
    <dgm:cxn modelId="{6A9BE48A-DC73-5644-8BC6-651694ACEA67}" type="presOf" srcId="{C6B57342-0651-AB4A-822A-BDB7CCE458BD}" destId="{E67FA504-1081-1042-969D-11784D71B44D}" srcOrd="0" destOrd="0" presId="urn:microsoft.com/office/officeart/2005/8/layout/hList1"/>
    <dgm:cxn modelId="{30E8476F-C346-B040-AC1D-B226AFD345AB}" srcId="{650AC1F2-2FFD-7C47-8978-EC8410BC3D5B}" destId="{28857210-8012-F840-900F-0A252BD8F41C}" srcOrd="3" destOrd="0" parTransId="{3D382F76-2BF3-6D4F-B06E-5B6E3183552D}" sibTransId="{3AF0217C-D426-F94F-BB60-83ED714CC7B7}"/>
    <dgm:cxn modelId="{FE206FFF-0AAB-AD4C-82F0-DB700DE2B19D}" type="presOf" srcId="{DED32A1A-8904-174D-8B3F-C4CD57A8E3A9}" destId="{E04D94A4-407B-A344-B50A-709CDA5F3483}" srcOrd="0" destOrd="1" presId="urn:microsoft.com/office/officeart/2005/8/layout/hList1"/>
    <dgm:cxn modelId="{38DD8512-870F-5444-8E48-A2902ABD26B4}" type="presOf" srcId="{E06FCFE5-929A-9B41-B0FB-81FAA68E2ADB}" destId="{E04D94A4-407B-A344-B50A-709CDA5F3483}" srcOrd="0" destOrd="6" presId="urn:microsoft.com/office/officeart/2005/8/layout/hList1"/>
    <dgm:cxn modelId="{F5C14468-3A63-C64B-920B-2D0B1F8AC6A0}" srcId="{C6B57342-0651-AB4A-822A-BDB7CCE458BD}" destId="{B50FD246-5446-2549-B5AE-343B6CE337D9}" srcOrd="0" destOrd="0" parTransId="{03493A94-B5C3-3B42-A91C-C00A25766FD7}" sibTransId="{950C1C00-5E8C-D945-BD04-0B9A2106F23B}"/>
    <dgm:cxn modelId="{8FF34F0A-1166-AE44-BF9A-BC94C5B4733B}" type="presOf" srcId="{CB14A434-3FCF-FB4E-8B4F-46C49D4649A3}" destId="{6208222C-4638-4543-BAC8-C3CA23DDE3FB}" srcOrd="0" destOrd="2" presId="urn:microsoft.com/office/officeart/2005/8/layout/hList1"/>
    <dgm:cxn modelId="{8C3E679B-AF2A-524A-AC78-C80C881D2210}" type="presOf" srcId="{1849F7E6-4C0F-F043-AB87-312F2C22EE17}" destId="{6208222C-4638-4543-BAC8-C3CA23DDE3FB}" srcOrd="0" destOrd="0" presId="urn:microsoft.com/office/officeart/2005/8/layout/hList1"/>
    <dgm:cxn modelId="{68869756-00E2-C741-AC61-BB8F5B3A1FEB}" srcId="{650AC1F2-2FFD-7C47-8978-EC8410BC3D5B}" destId="{9CE1576F-8E35-5C4C-B926-73371D9ED73B}" srcOrd="1" destOrd="0" parTransId="{748B6065-504E-EE4E-BA94-95160C720F3D}" sibTransId="{A5E0A38D-FF32-DA47-9BD1-91D977FA0165}"/>
    <dgm:cxn modelId="{F3C89C99-A2F1-5E4A-A819-63DEA814ECD3}" type="presOf" srcId="{28857210-8012-F840-900F-0A252BD8F41C}" destId="{6208222C-4638-4543-BAC8-C3CA23DDE3FB}" srcOrd="0" destOrd="3" presId="urn:microsoft.com/office/officeart/2005/8/layout/hList1"/>
    <dgm:cxn modelId="{15BDEC81-6496-424C-9B70-1E26DC6B0BAB}" srcId="{C6B57342-0651-AB4A-822A-BDB7CCE458BD}" destId="{DED32A1A-8904-174D-8B3F-C4CD57A8E3A9}" srcOrd="1" destOrd="0" parTransId="{B28C80E9-1EA8-D041-ADF6-87A738414F3A}" sibTransId="{28E032CE-C80F-2D40-B58E-8938378C56CB}"/>
    <dgm:cxn modelId="{FBEC20D5-D55A-0D49-BD80-467D48D77FEE}" srcId="{650AC1F2-2FFD-7C47-8978-EC8410BC3D5B}" destId="{1849F7E6-4C0F-F043-AB87-312F2C22EE17}" srcOrd="0" destOrd="0" parTransId="{A4FB6B30-4FC0-3640-9A80-1A3D3A2595DD}" sibTransId="{B6724905-409A-FC44-92BB-BB26F33CEAF2}"/>
    <dgm:cxn modelId="{21A9DC07-87AC-D64F-B67B-02AEE4B62C5E}" type="presOf" srcId="{650AC1F2-2FFD-7C47-8978-EC8410BC3D5B}" destId="{BE9E8E9A-4544-284F-9FF1-814052FEF7BA}" srcOrd="0" destOrd="0" presId="urn:microsoft.com/office/officeart/2005/8/layout/hList1"/>
    <dgm:cxn modelId="{C6CE5D92-19E7-E14F-8500-C955F930C03D}" srcId="{C6B57342-0651-AB4A-822A-BDB7CCE458BD}" destId="{E06FCFE5-929A-9B41-B0FB-81FAA68E2ADB}" srcOrd="6" destOrd="0" parTransId="{8C8B699C-6E07-854C-8300-561B5C866102}" sibTransId="{442129D6-4B4E-0147-AF23-243C0B00752E}"/>
    <dgm:cxn modelId="{DBCA7B85-4A60-8D4E-B3FA-79F34C5B9D46}" type="presOf" srcId="{C795CDBF-0DE3-5A43-AB5A-1DD669B7F671}" destId="{E04D94A4-407B-A344-B50A-709CDA5F3483}" srcOrd="0" destOrd="4" presId="urn:microsoft.com/office/officeart/2005/8/layout/hList1"/>
    <dgm:cxn modelId="{BB63C059-514F-CD4E-A6F5-A776424D7D7D}" srcId="{B890362D-FB3D-B54A-BA46-6459CD2E1FDB}" destId="{650AC1F2-2FFD-7C47-8978-EC8410BC3D5B}" srcOrd="0" destOrd="0" parTransId="{6F423248-B3FC-EA49-862F-00CFB958543A}" sibTransId="{39BE72F4-570F-2C45-A1ED-DDCD6812FB7A}"/>
    <dgm:cxn modelId="{F27F25B1-84BF-0741-B15A-7CEC04CFA0C9}" srcId="{650AC1F2-2FFD-7C47-8978-EC8410BC3D5B}" destId="{AD6BF084-6A29-DD4C-9B8B-B00D70352630}" srcOrd="6" destOrd="0" parTransId="{3FA37F5D-7211-8D47-9D68-ACDE9479C51E}" sibTransId="{160055AC-08F9-854C-8690-77D9FE295C50}"/>
    <dgm:cxn modelId="{FA415927-68F4-BF43-ADED-8852923D8E23}" srcId="{650AC1F2-2FFD-7C47-8978-EC8410BC3D5B}" destId="{46EA87F3-F022-DE4B-B452-73B3DC0CC34E}" srcOrd="4" destOrd="0" parTransId="{90FC7C8C-DEA6-5940-8BFF-05753D39EC40}" sibTransId="{8042EF76-18C7-3F48-B853-FE317035ABC3}"/>
    <dgm:cxn modelId="{B62011CC-D160-524A-8D6D-2B504CF8A260}" type="presOf" srcId="{19A9FF26-391A-D247-8931-5F22002B9F60}" destId="{E04D94A4-407B-A344-B50A-709CDA5F3483}" srcOrd="0" destOrd="2" presId="urn:microsoft.com/office/officeart/2005/8/layout/hList1"/>
    <dgm:cxn modelId="{5BB4DEE5-5CA5-2E4B-827C-8516F8245828}" srcId="{B890362D-FB3D-B54A-BA46-6459CD2E1FDB}" destId="{C6B57342-0651-AB4A-822A-BDB7CCE458BD}" srcOrd="1" destOrd="0" parTransId="{2982ED8C-8AD4-CD48-BE08-F7786F9847A3}" sibTransId="{AD2E9A38-0613-D14F-829C-17CB0EC09D60}"/>
    <dgm:cxn modelId="{21C32EC1-137C-5740-A798-D41D84EE7AD8}" srcId="{C6B57342-0651-AB4A-822A-BDB7CCE458BD}" destId="{19A9FF26-391A-D247-8931-5F22002B9F60}" srcOrd="2" destOrd="0" parTransId="{1B9C83CA-D32B-9E49-BD3E-70627172A759}" sibTransId="{78C792D6-C597-E348-A569-3A88691F258B}"/>
    <dgm:cxn modelId="{7F5D26AE-E8BE-8F4B-858B-F1519749E417}" srcId="{C6B57342-0651-AB4A-822A-BDB7CCE458BD}" destId="{96C07E1F-4DCC-504C-8700-94C7B91B09C2}" srcOrd="3" destOrd="0" parTransId="{E2156D84-2FAC-EB43-93DA-B22E2075C628}" sibTransId="{6C131152-2EDC-DB48-9B8D-3E308D223451}"/>
    <dgm:cxn modelId="{6F30A088-AECB-414E-A79C-2D19DFD8BD6D}" srcId="{C6B57342-0651-AB4A-822A-BDB7CCE458BD}" destId="{C795CDBF-0DE3-5A43-AB5A-1DD669B7F671}" srcOrd="4" destOrd="0" parTransId="{E659F9DC-04FE-CD4B-AFE3-2A4BEC076632}" sibTransId="{FE25D202-7A93-624B-BEFD-2D3A099A5E34}"/>
    <dgm:cxn modelId="{0FAFBC83-6EA6-3C4B-BDF6-1485F87A38CA}" type="presOf" srcId="{AD6BF084-6A29-DD4C-9B8B-B00D70352630}" destId="{6208222C-4638-4543-BAC8-C3CA23DDE3FB}" srcOrd="0" destOrd="6" presId="urn:microsoft.com/office/officeart/2005/8/layout/hList1"/>
    <dgm:cxn modelId="{F829B864-E92E-1845-B4DA-867B0C7207C1}" type="presOf" srcId="{553CEE8F-406B-5146-95D4-75B9721E0454}" destId="{E04D94A4-407B-A344-B50A-709CDA5F3483}" srcOrd="0" destOrd="5" presId="urn:microsoft.com/office/officeart/2005/8/layout/hList1"/>
    <dgm:cxn modelId="{081ED013-C639-7B48-B77E-7730EE8B2B95}" srcId="{C6B57342-0651-AB4A-822A-BDB7CCE458BD}" destId="{553CEE8F-406B-5146-95D4-75B9721E0454}" srcOrd="5" destOrd="0" parTransId="{21AD26D3-E244-5B46-8E8F-54F1B0A2B5E4}" sibTransId="{68E54DDA-771E-F74D-9FBF-F1FAB3434006}"/>
    <dgm:cxn modelId="{E513616E-6E4E-5848-8B4A-A240B943450F}" type="presOf" srcId="{46EA87F3-F022-DE4B-B452-73B3DC0CC34E}" destId="{6208222C-4638-4543-BAC8-C3CA23DDE3FB}" srcOrd="0" destOrd="4" presId="urn:microsoft.com/office/officeart/2005/8/layout/hList1"/>
    <dgm:cxn modelId="{939E2EEB-EF71-FA43-8391-016E1BE10980}" type="presOf" srcId="{9CE1576F-8E35-5C4C-B926-73371D9ED73B}" destId="{6208222C-4638-4543-BAC8-C3CA23DDE3FB}" srcOrd="0" destOrd="1" presId="urn:microsoft.com/office/officeart/2005/8/layout/hList1"/>
    <dgm:cxn modelId="{949B315A-03CE-044E-B03B-49C4F9B9E4A6}" type="presOf" srcId="{32518334-B32D-DF44-AACF-9C051AF29346}" destId="{6208222C-4638-4543-BAC8-C3CA23DDE3FB}" srcOrd="0" destOrd="5" presId="urn:microsoft.com/office/officeart/2005/8/layout/hList1"/>
    <dgm:cxn modelId="{1E000ADC-3023-A24A-976B-F625178C5BD9}" type="presParOf" srcId="{AE18C91A-7B24-7546-878E-58A12F4389DC}" destId="{84020D7A-1FA8-034D-BB6F-DFBCCF67EAC3}" srcOrd="0" destOrd="0" presId="urn:microsoft.com/office/officeart/2005/8/layout/hList1"/>
    <dgm:cxn modelId="{539D9081-5DA8-2541-8EC0-38A53D37EA2F}" type="presParOf" srcId="{84020D7A-1FA8-034D-BB6F-DFBCCF67EAC3}" destId="{BE9E8E9A-4544-284F-9FF1-814052FEF7BA}" srcOrd="0" destOrd="0" presId="urn:microsoft.com/office/officeart/2005/8/layout/hList1"/>
    <dgm:cxn modelId="{3702C098-4162-7445-951C-01E40EE5E0AB}" type="presParOf" srcId="{84020D7A-1FA8-034D-BB6F-DFBCCF67EAC3}" destId="{6208222C-4638-4543-BAC8-C3CA23DDE3FB}" srcOrd="1" destOrd="0" presId="urn:microsoft.com/office/officeart/2005/8/layout/hList1"/>
    <dgm:cxn modelId="{759C2540-5F47-F843-A4C1-192D8C551D88}" type="presParOf" srcId="{AE18C91A-7B24-7546-878E-58A12F4389DC}" destId="{A5F35245-6637-7A43-9C3D-E46F46338EBA}" srcOrd="1" destOrd="0" presId="urn:microsoft.com/office/officeart/2005/8/layout/hList1"/>
    <dgm:cxn modelId="{BD744C15-B6E9-CD43-8954-5FB3970CE0CF}" type="presParOf" srcId="{AE18C91A-7B24-7546-878E-58A12F4389DC}" destId="{331F9EEC-265B-084A-8C43-EEB02A7A02AB}" srcOrd="2" destOrd="0" presId="urn:microsoft.com/office/officeart/2005/8/layout/hList1"/>
    <dgm:cxn modelId="{6442F921-D58E-CE48-8CDC-27446BAD0C4B}" type="presParOf" srcId="{331F9EEC-265B-084A-8C43-EEB02A7A02AB}" destId="{E67FA504-1081-1042-969D-11784D71B44D}" srcOrd="0" destOrd="0" presId="urn:microsoft.com/office/officeart/2005/8/layout/hList1"/>
    <dgm:cxn modelId="{345FD2F1-DFBA-9640-B19E-544199E0C480}" type="presParOf" srcId="{331F9EEC-265B-084A-8C43-EEB02A7A02AB}" destId="{E04D94A4-407B-A344-B50A-709CDA5F34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890362D-FB3D-B54A-BA46-6459CD2E1FDB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50AC1F2-2FFD-7C47-8978-EC8410BC3D5B}">
      <dgm:prSet phldrT="[Texto]"/>
      <dgm:spPr/>
      <dgm:t>
        <a:bodyPr/>
        <a:lstStyle/>
        <a:p>
          <a:r>
            <a:rPr lang="es-ES" dirty="0" smtClean="0"/>
            <a:t>Diagn</a:t>
          </a:r>
          <a:r>
            <a:rPr lang="es-ES" dirty="0" smtClean="0"/>
            <a:t>ó</a:t>
          </a:r>
          <a:r>
            <a:rPr lang="es-ES" dirty="0" smtClean="0"/>
            <a:t>stico </a:t>
          </a:r>
          <a:r>
            <a:rPr lang="es-ES" dirty="0" smtClean="0"/>
            <a:t>(Pág.151)</a:t>
          </a:r>
          <a:endParaRPr lang="es-ES" dirty="0"/>
        </a:p>
      </dgm:t>
    </dgm:pt>
    <dgm:pt modelId="{6F423248-B3FC-EA49-862F-00CFB958543A}" type="parTrans" cxnId="{BB63C059-514F-CD4E-A6F5-A776424D7D7D}">
      <dgm:prSet/>
      <dgm:spPr/>
      <dgm:t>
        <a:bodyPr/>
        <a:lstStyle/>
        <a:p>
          <a:endParaRPr lang="es-ES"/>
        </a:p>
      </dgm:t>
    </dgm:pt>
    <dgm:pt modelId="{39BE72F4-570F-2C45-A1ED-DDCD6812FB7A}" type="sibTrans" cxnId="{BB63C059-514F-CD4E-A6F5-A776424D7D7D}">
      <dgm:prSet/>
      <dgm:spPr/>
      <dgm:t>
        <a:bodyPr/>
        <a:lstStyle/>
        <a:p>
          <a:endParaRPr lang="es-ES"/>
        </a:p>
      </dgm:t>
    </dgm:pt>
    <dgm:pt modelId="{1849F7E6-4C0F-F043-AB87-312F2C22EE17}">
      <dgm:prSet phldrT="[Texto]"/>
      <dgm:spPr/>
      <dgm:t>
        <a:bodyPr/>
        <a:lstStyle/>
        <a:p>
          <a:r>
            <a:rPr lang="es-ES" dirty="0" smtClean="0"/>
            <a:t>Producción</a:t>
          </a:r>
          <a:endParaRPr lang="es-ES" dirty="0"/>
        </a:p>
      </dgm:t>
    </dgm:pt>
    <dgm:pt modelId="{A4FB6B30-4FC0-3640-9A80-1A3D3A2595DD}" type="parTrans" cxnId="{FBEC20D5-D55A-0D49-BD80-467D48D77FEE}">
      <dgm:prSet/>
      <dgm:spPr/>
      <dgm:t>
        <a:bodyPr/>
        <a:lstStyle/>
        <a:p>
          <a:endParaRPr lang="es-ES"/>
        </a:p>
      </dgm:t>
    </dgm:pt>
    <dgm:pt modelId="{B6724905-409A-FC44-92BB-BB26F33CEAF2}" type="sibTrans" cxnId="{FBEC20D5-D55A-0D49-BD80-467D48D77FEE}">
      <dgm:prSet/>
      <dgm:spPr/>
      <dgm:t>
        <a:bodyPr/>
        <a:lstStyle/>
        <a:p>
          <a:endParaRPr lang="es-ES"/>
        </a:p>
      </dgm:t>
    </dgm:pt>
    <dgm:pt modelId="{C6B57342-0651-AB4A-822A-BDB7CCE458BD}">
      <dgm:prSet phldrT="[Texto]"/>
      <dgm:spPr/>
      <dgm:t>
        <a:bodyPr/>
        <a:lstStyle/>
        <a:p>
          <a:r>
            <a:rPr lang="es-ES" dirty="0" smtClean="0"/>
            <a:t>Programa y Acciones (Pág. 326)</a:t>
          </a:r>
          <a:endParaRPr lang="es-ES" dirty="0"/>
        </a:p>
      </dgm:t>
    </dgm:pt>
    <dgm:pt modelId="{2982ED8C-8AD4-CD48-BE08-F7786F9847A3}" type="parTrans" cxnId="{5BB4DEE5-5CA5-2E4B-827C-8516F8245828}">
      <dgm:prSet/>
      <dgm:spPr/>
      <dgm:t>
        <a:bodyPr/>
        <a:lstStyle/>
        <a:p>
          <a:endParaRPr lang="es-ES"/>
        </a:p>
      </dgm:t>
    </dgm:pt>
    <dgm:pt modelId="{AD2E9A38-0613-D14F-829C-17CB0EC09D60}" type="sibTrans" cxnId="{5BB4DEE5-5CA5-2E4B-827C-8516F8245828}">
      <dgm:prSet/>
      <dgm:spPr/>
      <dgm:t>
        <a:bodyPr/>
        <a:lstStyle/>
        <a:p>
          <a:endParaRPr lang="es-ES"/>
        </a:p>
      </dgm:t>
    </dgm:pt>
    <dgm:pt modelId="{B50FD246-5446-2549-B5AE-343B6CE337D9}">
      <dgm:prSet phldrT="[Texto]"/>
      <dgm:spPr/>
      <dgm:t>
        <a:bodyPr/>
        <a:lstStyle/>
        <a:p>
          <a:r>
            <a:rPr lang="es-ES_tradnl" b="1" dirty="0" smtClean="0"/>
            <a:t>Programa 11:Empleo y Economía Solidaria:</a:t>
          </a:r>
          <a:endParaRPr lang="es-ES" dirty="0"/>
        </a:p>
      </dgm:t>
    </dgm:pt>
    <dgm:pt modelId="{03493A94-B5C3-3B42-A91C-C00A25766FD7}" type="parTrans" cxnId="{F5C14468-3A63-C64B-920B-2D0B1F8AC6A0}">
      <dgm:prSet/>
      <dgm:spPr/>
      <dgm:t>
        <a:bodyPr/>
        <a:lstStyle/>
        <a:p>
          <a:endParaRPr lang="es-ES"/>
        </a:p>
      </dgm:t>
    </dgm:pt>
    <dgm:pt modelId="{950C1C00-5E8C-D945-BD04-0B9A2106F23B}" type="sibTrans" cxnId="{F5C14468-3A63-C64B-920B-2D0B1F8AC6A0}">
      <dgm:prSet/>
      <dgm:spPr/>
      <dgm:t>
        <a:bodyPr/>
        <a:lstStyle/>
        <a:p>
          <a:endParaRPr lang="es-ES"/>
        </a:p>
      </dgm:t>
    </dgm:pt>
    <dgm:pt modelId="{F938346A-48EE-A54F-8F98-C973E69B8B21}">
      <dgm:prSet phldrT="[Texto]"/>
      <dgm:spPr/>
      <dgm:t>
        <a:bodyPr/>
        <a:lstStyle/>
        <a:p>
          <a:r>
            <a:rPr lang="es-ES" dirty="0" smtClean="0"/>
            <a:t>Competitividad</a:t>
          </a:r>
          <a:endParaRPr lang="es-ES" dirty="0"/>
        </a:p>
      </dgm:t>
    </dgm:pt>
    <dgm:pt modelId="{732B291C-DDEF-244F-A129-12372FD4CE39}" type="parTrans" cxnId="{7DDAEE2F-1F35-1A46-B9C7-CB0C37EB200B}">
      <dgm:prSet/>
      <dgm:spPr/>
      <dgm:t>
        <a:bodyPr/>
        <a:lstStyle/>
        <a:p>
          <a:endParaRPr lang="es-ES"/>
        </a:p>
      </dgm:t>
    </dgm:pt>
    <dgm:pt modelId="{6584DF61-C13D-2948-8996-10C65A5E2924}" type="sibTrans" cxnId="{7DDAEE2F-1F35-1A46-B9C7-CB0C37EB200B}">
      <dgm:prSet/>
      <dgm:spPr/>
      <dgm:t>
        <a:bodyPr/>
        <a:lstStyle/>
        <a:p>
          <a:endParaRPr lang="es-ES"/>
        </a:p>
      </dgm:t>
    </dgm:pt>
    <dgm:pt modelId="{AA6C1E09-12B9-F642-8D1D-6DD62CCCC39F}">
      <dgm:prSet phldrT="[Texto]"/>
      <dgm:spPr/>
      <dgm:t>
        <a:bodyPr/>
        <a:lstStyle/>
        <a:p>
          <a:r>
            <a:rPr lang="es-ES" dirty="0" smtClean="0"/>
            <a:t>Trabajo</a:t>
          </a:r>
          <a:endParaRPr lang="es-ES" dirty="0"/>
        </a:p>
      </dgm:t>
    </dgm:pt>
    <dgm:pt modelId="{65838C2E-44A8-9147-A15C-C3D09B40C93A}" type="parTrans" cxnId="{2873D06B-97BE-704A-8EB9-5F7ACB7063E4}">
      <dgm:prSet/>
      <dgm:spPr/>
      <dgm:t>
        <a:bodyPr/>
        <a:lstStyle/>
        <a:p>
          <a:endParaRPr lang="es-ES"/>
        </a:p>
      </dgm:t>
    </dgm:pt>
    <dgm:pt modelId="{40BB4B04-5A91-3D4E-8CCB-3FD51B7F3B3E}" type="sibTrans" cxnId="{2873D06B-97BE-704A-8EB9-5F7ACB7063E4}">
      <dgm:prSet/>
      <dgm:spPr/>
      <dgm:t>
        <a:bodyPr/>
        <a:lstStyle/>
        <a:p>
          <a:endParaRPr lang="es-ES"/>
        </a:p>
      </dgm:t>
    </dgm:pt>
    <dgm:pt modelId="{E83DA656-AFC5-F34B-8002-34360C04B329}">
      <dgm:prSet/>
      <dgm:spPr/>
      <dgm:t>
        <a:bodyPr/>
        <a:lstStyle/>
        <a:p>
          <a:r>
            <a:rPr lang="es-ES_tradnl" dirty="0" smtClean="0"/>
            <a:t>Instituto de Soberanía y Seguridad Alimentaria de Villavicencio (ISAAV). </a:t>
          </a:r>
          <a:endParaRPr lang="es-ES_tradnl" dirty="0"/>
        </a:p>
      </dgm:t>
    </dgm:pt>
    <dgm:pt modelId="{3D915EF1-1EBC-DD48-A210-9DC5945BCFC5}" type="parTrans" cxnId="{C81D2346-BAC6-2E49-9262-E74CC0129049}">
      <dgm:prSet/>
      <dgm:spPr/>
      <dgm:t>
        <a:bodyPr/>
        <a:lstStyle/>
        <a:p>
          <a:endParaRPr lang="es-ES"/>
        </a:p>
      </dgm:t>
    </dgm:pt>
    <dgm:pt modelId="{C48C9A09-4051-334F-A77C-93844E58B109}" type="sibTrans" cxnId="{C81D2346-BAC6-2E49-9262-E74CC0129049}">
      <dgm:prSet/>
      <dgm:spPr/>
      <dgm:t>
        <a:bodyPr/>
        <a:lstStyle/>
        <a:p>
          <a:endParaRPr lang="es-ES"/>
        </a:p>
      </dgm:t>
    </dgm:pt>
    <dgm:pt modelId="{6ACDA286-5D3F-A645-90F5-24956CBD027B}">
      <dgm:prSet/>
      <dgm:spPr/>
      <dgm:t>
        <a:bodyPr/>
        <a:lstStyle/>
        <a:p>
          <a:r>
            <a:rPr lang="es-ES_tradnl" smtClean="0"/>
            <a:t>Plan de Reactivación Económica Industrial y Agroindustrial MiPymes. </a:t>
          </a:r>
          <a:endParaRPr lang="es-ES_tradnl"/>
        </a:p>
      </dgm:t>
    </dgm:pt>
    <dgm:pt modelId="{AE75A3C4-B7CE-D14F-87A7-51B71ED185AF}" type="parTrans" cxnId="{AFB6DD84-D391-A84B-BDBA-81645FFD9CFB}">
      <dgm:prSet/>
      <dgm:spPr/>
      <dgm:t>
        <a:bodyPr/>
        <a:lstStyle/>
        <a:p>
          <a:endParaRPr lang="es-ES"/>
        </a:p>
      </dgm:t>
    </dgm:pt>
    <dgm:pt modelId="{A5D6B119-A26E-0148-B679-F8268F7D2A3F}" type="sibTrans" cxnId="{AFB6DD84-D391-A84B-BDBA-81645FFD9CFB}">
      <dgm:prSet/>
      <dgm:spPr/>
      <dgm:t>
        <a:bodyPr/>
        <a:lstStyle/>
        <a:p>
          <a:endParaRPr lang="es-ES"/>
        </a:p>
      </dgm:t>
    </dgm:pt>
    <dgm:pt modelId="{B2D1DA7A-E72B-9445-9978-09B80A6C2AD7}">
      <dgm:prSet/>
      <dgm:spPr/>
      <dgm:t>
        <a:bodyPr/>
        <a:lstStyle/>
        <a:p>
          <a:r>
            <a:rPr lang="es-ES_tradnl" smtClean="0"/>
            <a:t>Galería Campesina: Plaza 7 de agosto. </a:t>
          </a:r>
          <a:endParaRPr lang="es-ES_tradnl"/>
        </a:p>
      </dgm:t>
    </dgm:pt>
    <dgm:pt modelId="{403F043C-793A-5943-91A5-ADC90775FAF5}" type="parTrans" cxnId="{400C82BA-B970-0F47-9342-B55449512A11}">
      <dgm:prSet/>
      <dgm:spPr/>
      <dgm:t>
        <a:bodyPr/>
        <a:lstStyle/>
        <a:p>
          <a:endParaRPr lang="es-ES"/>
        </a:p>
      </dgm:t>
    </dgm:pt>
    <dgm:pt modelId="{42652F6F-2B6B-9B43-8123-711D359C8BE3}" type="sibTrans" cxnId="{400C82BA-B970-0F47-9342-B55449512A11}">
      <dgm:prSet/>
      <dgm:spPr/>
      <dgm:t>
        <a:bodyPr/>
        <a:lstStyle/>
        <a:p>
          <a:endParaRPr lang="es-ES"/>
        </a:p>
      </dgm:t>
    </dgm:pt>
    <dgm:pt modelId="{75C95EDF-5687-364F-8EF4-FD6852550E37}">
      <dgm:prSet/>
      <dgm:spPr/>
      <dgm:t>
        <a:bodyPr/>
        <a:lstStyle/>
        <a:p>
          <a:r>
            <a:rPr lang="es-ES_tradnl" smtClean="0"/>
            <a:t>Política pública de empleo, emprendimiento y trabajo decente incluyendo </a:t>
          </a:r>
          <a:endParaRPr lang="es-ES_tradnl"/>
        </a:p>
      </dgm:t>
    </dgm:pt>
    <dgm:pt modelId="{72AEEBD9-2CBD-8E4E-AA8A-463C582399CA}" type="parTrans" cxnId="{05D344F8-EB78-1843-A9A8-8FCA0ED6FBD2}">
      <dgm:prSet/>
      <dgm:spPr/>
      <dgm:t>
        <a:bodyPr/>
        <a:lstStyle/>
        <a:p>
          <a:endParaRPr lang="es-ES"/>
        </a:p>
      </dgm:t>
    </dgm:pt>
    <dgm:pt modelId="{993483AE-19A4-BE46-A8CC-BBE5A00ABC88}" type="sibTrans" cxnId="{05D344F8-EB78-1843-A9A8-8FCA0ED6FBD2}">
      <dgm:prSet/>
      <dgm:spPr/>
      <dgm:t>
        <a:bodyPr/>
        <a:lstStyle/>
        <a:p>
          <a:endParaRPr lang="es-ES"/>
        </a:p>
      </dgm:t>
    </dgm:pt>
    <dgm:pt modelId="{9965DE1D-4901-F543-AA7E-05AFF889752B}">
      <dgm:prSet/>
      <dgm:spPr/>
      <dgm:t>
        <a:bodyPr/>
        <a:lstStyle/>
        <a:p>
          <a:r>
            <a:rPr lang="es-ES_tradnl" dirty="0" smtClean="0"/>
            <a:t>grupos vulnerables y enfoque diferencial.</a:t>
          </a:r>
          <a:endParaRPr lang="es-ES_tradnl" dirty="0"/>
        </a:p>
      </dgm:t>
    </dgm:pt>
    <dgm:pt modelId="{A6DF9C94-209C-A749-B8C1-01AFCE8D6B01}" type="parTrans" cxnId="{BB640C42-E033-2E49-AEF0-D8B20483F16C}">
      <dgm:prSet/>
      <dgm:spPr/>
      <dgm:t>
        <a:bodyPr/>
        <a:lstStyle/>
        <a:p>
          <a:endParaRPr lang="es-ES"/>
        </a:p>
      </dgm:t>
    </dgm:pt>
    <dgm:pt modelId="{FE47A61E-7AFF-F849-8B01-14249B7AA398}" type="sibTrans" cxnId="{BB640C42-E033-2E49-AEF0-D8B20483F16C}">
      <dgm:prSet/>
      <dgm:spPr/>
      <dgm:t>
        <a:bodyPr/>
        <a:lstStyle/>
        <a:p>
          <a:endParaRPr lang="es-ES"/>
        </a:p>
      </dgm:t>
    </dgm:pt>
    <dgm:pt modelId="{2BC65B97-5B9D-6A44-86EB-6209D4AEB08F}">
      <dgm:prSet phldrT="[Texto]"/>
      <dgm:spPr/>
      <dgm:t>
        <a:bodyPr/>
        <a:lstStyle/>
        <a:p>
          <a:r>
            <a:rPr lang="es-ES_tradnl" dirty="0" smtClean="0"/>
            <a:t>Centro de Fomento Empresarial de Villavicencio (CFEV). </a:t>
          </a:r>
          <a:endParaRPr lang="es-ES" dirty="0"/>
        </a:p>
      </dgm:t>
    </dgm:pt>
    <dgm:pt modelId="{872FAB18-269F-9746-A92E-27AA41182CC5}" type="parTrans" cxnId="{27325284-1B2F-314A-A657-A79831C7B1EA}">
      <dgm:prSet/>
      <dgm:spPr/>
      <dgm:t>
        <a:bodyPr/>
        <a:lstStyle/>
        <a:p>
          <a:endParaRPr lang="es-ES"/>
        </a:p>
      </dgm:t>
    </dgm:pt>
    <dgm:pt modelId="{05D85427-A299-9E49-B226-7685BE11CC1E}" type="sibTrans" cxnId="{27325284-1B2F-314A-A657-A79831C7B1EA}">
      <dgm:prSet/>
      <dgm:spPr/>
      <dgm:t>
        <a:bodyPr/>
        <a:lstStyle/>
        <a:p>
          <a:endParaRPr lang="es-ES"/>
        </a:p>
      </dgm:t>
    </dgm:pt>
    <dgm:pt modelId="{7824A2CD-C1F3-5A41-86C6-5DAFE563C0F5}">
      <dgm:prSet phldrT="[Texto]"/>
      <dgm:spPr/>
      <dgm:t>
        <a:bodyPr/>
        <a:lstStyle/>
        <a:p>
          <a:r>
            <a:rPr lang="es-ES" dirty="0" smtClean="0"/>
            <a:t>(Agropecuario, Industria, Agroindustria, Empleo, ciencia, Tecnología, Emprendimiento e Innovación)</a:t>
          </a:r>
          <a:endParaRPr lang="es-ES" dirty="0"/>
        </a:p>
      </dgm:t>
    </dgm:pt>
    <dgm:pt modelId="{82BE394D-5FBE-0C4F-94F3-4B188B08B353}" type="parTrans" cxnId="{EB4F0A1B-38A7-B249-B8FD-81163102D622}">
      <dgm:prSet/>
      <dgm:spPr/>
      <dgm:t>
        <a:bodyPr/>
        <a:lstStyle/>
        <a:p>
          <a:endParaRPr lang="es-ES"/>
        </a:p>
      </dgm:t>
    </dgm:pt>
    <dgm:pt modelId="{680080FC-2D4A-6245-98B1-E3A6E161D0EA}" type="sibTrans" cxnId="{EB4F0A1B-38A7-B249-B8FD-81163102D622}">
      <dgm:prSet/>
      <dgm:spPr/>
      <dgm:t>
        <a:bodyPr/>
        <a:lstStyle/>
        <a:p>
          <a:endParaRPr lang="es-ES"/>
        </a:p>
      </dgm:t>
    </dgm:pt>
    <dgm:pt modelId="{66D2C8E1-3420-1046-A260-7F402381A1CF}">
      <dgm:prSet phldrT="[Texto]"/>
      <dgm:spPr/>
      <dgm:t>
        <a:bodyPr/>
        <a:lstStyle/>
        <a:p>
          <a:endParaRPr lang="es-ES" dirty="0"/>
        </a:p>
      </dgm:t>
    </dgm:pt>
    <dgm:pt modelId="{66177347-6FFC-1F4A-A7B0-8001459B87CA}" type="parTrans" cxnId="{63623435-8951-B944-B463-EB1AA69847F2}">
      <dgm:prSet/>
      <dgm:spPr/>
      <dgm:t>
        <a:bodyPr/>
        <a:lstStyle/>
        <a:p>
          <a:endParaRPr lang="es-ES"/>
        </a:p>
      </dgm:t>
    </dgm:pt>
    <dgm:pt modelId="{4BCDCF48-D568-F74A-805E-85FF9C163FB9}" type="sibTrans" cxnId="{63623435-8951-B944-B463-EB1AA69847F2}">
      <dgm:prSet/>
      <dgm:spPr/>
      <dgm:t>
        <a:bodyPr/>
        <a:lstStyle/>
        <a:p>
          <a:endParaRPr lang="es-ES"/>
        </a:p>
      </dgm:t>
    </dgm:pt>
    <dgm:pt modelId="{AE18C91A-7B24-7546-878E-58A12F4389DC}" type="pres">
      <dgm:prSet presAssocID="{B890362D-FB3D-B54A-BA46-6459CD2E1F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4020D7A-1FA8-034D-BB6F-DFBCCF67EAC3}" type="pres">
      <dgm:prSet presAssocID="{650AC1F2-2FFD-7C47-8978-EC8410BC3D5B}" presName="composite" presStyleCnt="0"/>
      <dgm:spPr/>
    </dgm:pt>
    <dgm:pt modelId="{BE9E8E9A-4544-284F-9FF1-814052FEF7BA}" type="pres">
      <dgm:prSet presAssocID="{650AC1F2-2FFD-7C47-8978-EC8410BC3D5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08222C-4638-4543-BAC8-C3CA23DDE3FB}" type="pres">
      <dgm:prSet presAssocID="{650AC1F2-2FFD-7C47-8978-EC8410BC3D5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F35245-6637-7A43-9C3D-E46F46338EBA}" type="pres">
      <dgm:prSet presAssocID="{39BE72F4-570F-2C45-A1ED-DDCD6812FB7A}" presName="space" presStyleCnt="0"/>
      <dgm:spPr/>
    </dgm:pt>
    <dgm:pt modelId="{331F9EEC-265B-084A-8C43-EEB02A7A02AB}" type="pres">
      <dgm:prSet presAssocID="{C6B57342-0651-AB4A-822A-BDB7CCE458BD}" presName="composite" presStyleCnt="0"/>
      <dgm:spPr/>
    </dgm:pt>
    <dgm:pt modelId="{E67FA504-1081-1042-969D-11784D71B44D}" type="pres">
      <dgm:prSet presAssocID="{C6B57342-0651-AB4A-822A-BDB7CCE458B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4D94A4-407B-A344-B50A-709CDA5F3483}" type="pres">
      <dgm:prSet presAssocID="{C6B57342-0651-AB4A-822A-BDB7CCE458B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FB6DD84-D391-A84B-BDBA-81645FFD9CFB}" srcId="{C6B57342-0651-AB4A-822A-BDB7CCE458BD}" destId="{6ACDA286-5D3F-A645-90F5-24956CBD027B}" srcOrd="3" destOrd="0" parTransId="{AE75A3C4-B7CE-D14F-87A7-51B71ED185AF}" sibTransId="{A5D6B119-A26E-0148-B679-F8268F7D2A3F}"/>
    <dgm:cxn modelId="{5BB4DEE5-5CA5-2E4B-827C-8516F8245828}" srcId="{B890362D-FB3D-B54A-BA46-6459CD2E1FDB}" destId="{C6B57342-0651-AB4A-822A-BDB7CCE458BD}" srcOrd="1" destOrd="0" parTransId="{2982ED8C-8AD4-CD48-BE08-F7786F9847A3}" sibTransId="{AD2E9A38-0613-D14F-829C-17CB0EC09D60}"/>
    <dgm:cxn modelId="{34D6894F-14C3-3040-A22A-53F0BEB12D99}" type="presOf" srcId="{7824A2CD-C1F3-5A41-86C6-5DAFE563C0F5}" destId="{6208222C-4638-4543-BAC8-C3CA23DDE3FB}" srcOrd="0" destOrd="4" presId="urn:microsoft.com/office/officeart/2005/8/layout/hList1"/>
    <dgm:cxn modelId="{8852A791-0D1F-0943-9783-556E9A7B9AEC}" type="presOf" srcId="{B50FD246-5446-2549-B5AE-343B6CE337D9}" destId="{E04D94A4-407B-A344-B50A-709CDA5F3483}" srcOrd="0" destOrd="0" presId="urn:microsoft.com/office/officeart/2005/8/layout/hList1"/>
    <dgm:cxn modelId="{6E2EB6C3-CDC0-0E47-8EC5-AF0BFCD29085}" type="presOf" srcId="{E83DA656-AFC5-F34B-8002-34360C04B329}" destId="{E04D94A4-407B-A344-B50A-709CDA5F3483}" srcOrd="0" destOrd="2" presId="urn:microsoft.com/office/officeart/2005/8/layout/hList1"/>
    <dgm:cxn modelId="{56C35AE1-D851-E442-BF02-2573B38D7D74}" type="presOf" srcId="{9965DE1D-4901-F543-AA7E-05AFF889752B}" destId="{E04D94A4-407B-A344-B50A-709CDA5F3483}" srcOrd="0" destOrd="6" presId="urn:microsoft.com/office/officeart/2005/8/layout/hList1"/>
    <dgm:cxn modelId="{EB4F0A1B-38A7-B249-B8FD-81163102D622}" srcId="{650AC1F2-2FFD-7C47-8978-EC8410BC3D5B}" destId="{7824A2CD-C1F3-5A41-86C6-5DAFE563C0F5}" srcOrd="4" destOrd="0" parTransId="{82BE394D-5FBE-0C4F-94F3-4B188B08B353}" sibTransId="{680080FC-2D4A-6245-98B1-E3A6E161D0EA}"/>
    <dgm:cxn modelId="{63623435-8951-B944-B463-EB1AA69847F2}" srcId="{650AC1F2-2FFD-7C47-8978-EC8410BC3D5B}" destId="{66D2C8E1-3420-1046-A260-7F402381A1CF}" srcOrd="3" destOrd="0" parTransId="{66177347-6FFC-1F4A-A7B0-8001459B87CA}" sibTransId="{4BCDCF48-D568-F74A-805E-85FF9C163FB9}"/>
    <dgm:cxn modelId="{BB63C059-514F-CD4E-A6F5-A776424D7D7D}" srcId="{B890362D-FB3D-B54A-BA46-6459CD2E1FDB}" destId="{650AC1F2-2FFD-7C47-8978-EC8410BC3D5B}" srcOrd="0" destOrd="0" parTransId="{6F423248-B3FC-EA49-862F-00CFB958543A}" sibTransId="{39BE72F4-570F-2C45-A1ED-DDCD6812FB7A}"/>
    <dgm:cxn modelId="{CF5C7030-47DD-EC40-BB9E-C548B86CB639}" type="presOf" srcId="{650AC1F2-2FFD-7C47-8978-EC8410BC3D5B}" destId="{BE9E8E9A-4544-284F-9FF1-814052FEF7BA}" srcOrd="0" destOrd="0" presId="urn:microsoft.com/office/officeart/2005/8/layout/hList1"/>
    <dgm:cxn modelId="{2873D06B-97BE-704A-8EB9-5F7ACB7063E4}" srcId="{650AC1F2-2FFD-7C47-8978-EC8410BC3D5B}" destId="{AA6C1E09-12B9-F642-8D1D-6DD62CCCC39F}" srcOrd="2" destOrd="0" parTransId="{65838C2E-44A8-9147-A15C-C3D09B40C93A}" sibTransId="{40BB4B04-5A91-3D4E-8CCB-3FD51B7F3B3E}"/>
    <dgm:cxn modelId="{4C9C48B7-678C-874A-8595-882B4C1C3632}" type="presOf" srcId="{6ACDA286-5D3F-A645-90F5-24956CBD027B}" destId="{E04D94A4-407B-A344-B50A-709CDA5F3483}" srcOrd="0" destOrd="3" presId="urn:microsoft.com/office/officeart/2005/8/layout/hList1"/>
    <dgm:cxn modelId="{7DDAEE2F-1F35-1A46-B9C7-CB0C37EB200B}" srcId="{650AC1F2-2FFD-7C47-8978-EC8410BC3D5B}" destId="{F938346A-48EE-A54F-8F98-C973E69B8B21}" srcOrd="1" destOrd="0" parTransId="{732B291C-DDEF-244F-A129-12372FD4CE39}" sibTransId="{6584DF61-C13D-2948-8996-10C65A5E2924}"/>
    <dgm:cxn modelId="{D99BD655-91E1-8340-96AE-E0CD29A329F6}" type="presOf" srcId="{B890362D-FB3D-B54A-BA46-6459CD2E1FDB}" destId="{AE18C91A-7B24-7546-878E-58A12F4389DC}" srcOrd="0" destOrd="0" presId="urn:microsoft.com/office/officeart/2005/8/layout/hList1"/>
    <dgm:cxn modelId="{ED5344A0-89B5-A04D-9241-5527F06C3F4F}" type="presOf" srcId="{2BC65B97-5B9D-6A44-86EB-6209D4AEB08F}" destId="{E04D94A4-407B-A344-B50A-709CDA5F3483}" srcOrd="0" destOrd="1" presId="urn:microsoft.com/office/officeart/2005/8/layout/hList1"/>
    <dgm:cxn modelId="{F5C14468-3A63-C64B-920B-2D0B1F8AC6A0}" srcId="{C6B57342-0651-AB4A-822A-BDB7CCE458BD}" destId="{B50FD246-5446-2549-B5AE-343B6CE337D9}" srcOrd="0" destOrd="0" parTransId="{03493A94-B5C3-3B42-A91C-C00A25766FD7}" sibTransId="{950C1C00-5E8C-D945-BD04-0B9A2106F23B}"/>
    <dgm:cxn modelId="{400C82BA-B970-0F47-9342-B55449512A11}" srcId="{C6B57342-0651-AB4A-822A-BDB7CCE458BD}" destId="{B2D1DA7A-E72B-9445-9978-09B80A6C2AD7}" srcOrd="4" destOrd="0" parTransId="{403F043C-793A-5943-91A5-ADC90775FAF5}" sibTransId="{42652F6F-2B6B-9B43-8123-711D359C8BE3}"/>
    <dgm:cxn modelId="{27325284-1B2F-314A-A657-A79831C7B1EA}" srcId="{C6B57342-0651-AB4A-822A-BDB7CCE458BD}" destId="{2BC65B97-5B9D-6A44-86EB-6209D4AEB08F}" srcOrd="1" destOrd="0" parTransId="{872FAB18-269F-9746-A92E-27AA41182CC5}" sibTransId="{05D85427-A299-9E49-B226-7685BE11CC1E}"/>
    <dgm:cxn modelId="{47DDCAC8-99C8-714B-98DA-F28ADE16630D}" type="presOf" srcId="{75C95EDF-5687-364F-8EF4-FD6852550E37}" destId="{E04D94A4-407B-A344-B50A-709CDA5F3483}" srcOrd="0" destOrd="5" presId="urn:microsoft.com/office/officeart/2005/8/layout/hList1"/>
    <dgm:cxn modelId="{08752C48-BAC4-1944-9CD7-D3DE65092F0A}" type="presOf" srcId="{AA6C1E09-12B9-F642-8D1D-6DD62CCCC39F}" destId="{6208222C-4638-4543-BAC8-C3CA23DDE3FB}" srcOrd="0" destOrd="2" presId="urn:microsoft.com/office/officeart/2005/8/layout/hList1"/>
    <dgm:cxn modelId="{A3EFE6ED-4E59-414D-84A3-F2DBDDC5DEE3}" type="presOf" srcId="{1849F7E6-4C0F-F043-AB87-312F2C22EE17}" destId="{6208222C-4638-4543-BAC8-C3CA23DDE3FB}" srcOrd="0" destOrd="0" presId="urn:microsoft.com/office/officeart/2005/8/layout/hList1"/>
    <dgm:cxn modelId="{8682E539-0015-FB4F-8A12-A408A9EE48B1}" type="presOf" srcId="{F938346A-48EE-A54F-8F98-C973E69B8B21}" destId="{6208222C-4638-4543-BAC8-C3CA23DDE3FB}" srcOrd="0" destOrd="1" presId="urn:microsoft.com/office/officeart/2005/8/layout/hList1"/>
    <dgm:cxn modelId="{C81D2346-BAC6-2E49-9262-E74CC0129049}" srcId="{C6B57342-0651-AB4A-822A-BDB7CCE458BD}" destId="{E83DA656-AFC5-F34B-8002-34360C04B329}" srcOrd="2" destOrd="0" parTransId="{3D915EF1-1EBC-DD48-A210-9DC5945BCFC5}" sibTransId="{C48C9A09-4051-334F-A77C-93844E58B109}"/>
    <dgm:cxn modelId="{6C1DF765-064C-E54D-89FD-4A53B032E8EC}" type="presOf" srcId="{66D2C8E1-3420-1046-A260-7F402381A1CF}" destId="{6208222C-4638-4543-BAC8-C3CA23DDE3FB}" srcOrd="0" destOrd="3" presId="urn:microsoft.com/office/officeart/2005/8/layout/hList1"/>
    <dgm:cxn modelId="{FBEC20D5-D55A-0D49-BD80-467D48D77FEE}" srcId="{650AC1F2-2FFD-7C47-8978-EC8410BC3D5B}" destId="{1849F7E6-4C0F-F043-AB87-312F2C22EE17}" srcOrd="0" destOrd="0" parTransId="{A4FB6B30-4FC0-3640-9A80-1A3D3A2595DD}" sibTransId="{B6724905-409A-FC44-92BB-BB26F33CEAF2}"/>
    <dgm:cxn modelId="{05D344F8-EB78-1843-A9A8-8FCA0ED6FBD2}" srcId="{C6B57342-0651-AB4A-822A-BDB7CCE458BD}" destId="{75C95EDF-5687-364F-8EF4-FD6852550E37}" srcOrd="5" destOrd="0" parTransId="{72AEEBD9-2CBD-8E4E-AA8A-463C582399CA}" sibTransId="{993483AE-19A4-BE46-A8CC-BBE5A00ABC88}"/>
    <dgm:cxn modelId="{980A2767-6600-C34D-80D0-5F5134F2F216}" type="presOf" srcId="{C6B57342-0651-AB4A-822A-BDB7CCE458BD}" destId="{E67FA504-1081-1042-969D-11784D71B44D}" srcOrd="0" destOrd="0" presId="urn:microsoft.com/office/officeart/2005/8/layout/hList1"/>
    <dgm:cxn modelId="{BB640C42-E033-2E49-AEF0-D8B20483F16C}" srcId="{C6B57342-0651-AB4A-822A-BDB7CCE458BD}" destId="{9965DE1D-4901-F543-AA7E-05AFF889752B}" srcOrd="6" destOrd="0" parTransId="{A6DF9C94-209C-A749-B8C1-01AFCE8D6B01}" sibTransId="{FE47A61E-7AFF-F849-8B01-14249B7AA398}"/>
    <dgm:cxn modelId="{35C1CD60-1726-F34B-B0A8-C3DB13F62AAF}" type="presOf" srcId="{B2D1DA7A-E72B-9445-9978-09B80A6C2AD7}" destId="{E04D94A4-407B-A344-B50A-709CDA5F3483}" srcOrd="0" destOrd="4" presId="urn:microsoft.com/office/officeart/2005/8/layout/hList1"/>
    <dgm:cxn modelId="{5E0A439D-E7C8-A449-A31D-7C223615861E}" type="presParOf" srcId="{AE18C91A-7B24-7546-878E-58A12F4389DC}" destId="{84020D7A-1FA8-034D-BB6F-DFBCCF67EAC3}" srcOrd="0" destOrd="0" presId="urn:microsoft.com/office/officeart/2005/8/layout/hList1"/>
    <dgm:cxn modelId="{735FAA65-3605-B34B-BA70-565DB33DCA65}" type="presParOf" srcId="{84020D7A-1FA8-034D-BB6F-DFBCCF67EAC3}" destId="{BE9E8E9A-4544-284F-9FF1-814052FEF7BA}" srcOrd="0" destOrd="0" presId="urn:microsoft.com/office/officeart/2005/8/layout/hList1"/>
    <dgm:cxn modelId="{73E983F6-DFFD-5C46-94D7-1C890477C209}" type="presParOf" srcId="{84020D7A-1FA8-034D-BB6F-DFBCCF67EAC3}" destId="{6208222C-4638-4543-BAC8-C3CA23DDE3FB}" srcOrd="1" destOrd="0" presId="urn:microsoft.com/office/officeart/2005/8/layout/hList1"/>
    <dgm:cxn modelId="{8E795034-160D-DC4D-9CAC-7BA409EA5C3C}" type="presParOf" srcId="{AE18C91A-7B24-7546-878E-58A12F4389DC}" destId="{A5F35245-6637-7A43-9C3D-E46F46338EBA}" srcOrd="1" destOrd="0" presId="urn:microsoft.com/office/officeart/2005/8/layout/hList1"/>
    <dgm:cxn modelId="{0A9074B0-76FA-D941-B1CD-E62BFEAC1EB5}" type="presParOf" srcId="{AE18C91A-7B24-7546-878E-58A12F4389DC}" destId="{331F9EEC-265B-084A-8C43-EEB02A7A02AB}" srcOrd="2" destOrd="0" presId="urn:microsoft.com/office/officeart/2005/8/layout/hList1"/>
    <dgm:cxn modelId="{172C32A2-6934-A149-869B-56F0DADFBA38}" type="presParOf" srcId="{331F9EEC-265B-084A-8C43-EEB02A7A02AB}" destId="{E67FA504-1081-1042-969D-11784D71B44D}" srcOrd="0" destOrd="0" presId="urn:microsoft.com/office/officeart/2005/8/layout/hList1"/>
    <dgm:cxn modelId="{B8886FE4-3E42-BB41-B05B-7C4B561A8E70}" type="presParOf" srcId="{331F9EEC-265B-084A-8C43-EEB02A7A02AB}" destId="{E04D94A4-407B-A344-B50A-709CDA5F34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890362D-FB3D-B54A-BA46-6459CD2E1FDB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50AC1F2-2FFD-7C47-8978-EC8410BC3D5B}">
      <dgm:prSet phldrT="[Texto]"/>
      <dgm:spPr/>
      <dgm:t>
        <a:bodyPr/>
        <a:lstStyle/>
        <a:p>
          <a:r>
            <a:rPr lang="es-ES" dirty="0" smtClean="0"/>
            <a:t>Diagn</a:t>
          </a:r>
          <a:r>
            <a:rPr lang="es-ES" dirty="0" smtClean="0"/>
            <a:t>ó</a:t>
          </a:r>
          <a:r>
            <a:rPr lang="es-ES" dirty="0" smtClean="0"/>
            <a:t>stico </a:t>
          </a:r>
          <a:r>
            <a:rPr lang="es-ES" dirty="0" smtClean="0"/>
            <a:t>(Pág.173)</a:t>
          </a:r>
          <a:endParaRPr lang="es-ES" dirty="0"/>
        </a:p>
      </dgm:t>
    </dgm:pt>
    <dgm:pt modelId="{6F423248-B3FC-EA49-862F-00CFB958543A}" type="parTrans" cxnId="{BB63C059-514F-CD4E-A6F5-A776424D7D7D}">
      <dgm:prSet/>
      <dgm:spPr/>
      <dgm:t>
        <a:bodyPr/>
        <a:lstStyle/>
        <a:p>
          <a:endParaRPr lang="es-ES"/>
        </a:p>
      </dgm:t>
    </dgm:pt>
    <dgm:pt modelId="{39BE72F4-570F-2C45-A1ED-DDCD6812FB7A}" type="sibTrans" cxnId="{BB63C059-514F-CD4E-A6F5-A776424D7D7D}">
      <dgm:prSet/>
      <dgm:spPr/>
      <dgm:t>
        <a:bodyPr/>
        <a:lstStyle/>
        <a:p>
          <a:endParaRPr lang="es-ES"/>
        </a:p>
      </dgm:t>
    </dgm:pt>
    <dgm:pt modelId="{1849F7E6-4C0F-F043-AB87-312F2C22EE17}">
      <dgm:prSet phldrT="[Texto]"/>
      <dgm:spPr/>
      <dgm:t>
        <a:bodyPr/>
        <a:lstStyle/>
        <a:p>
          <a:r>
            <a:rPr lang="es-ES_tradnl" dirty="0" smtClean="0"/>
            <a:t>Gobierno abierto </a:t>
          </a:r>
          <a:endParaRPr lang="es-ES" dirty="0"/>
        </a:p>
      </dgm:t>
    </dgm:pt>
    <dgm:pt modelId="{A4FB6B30-4FC0-3640-9A80-1A3D3A2595DD}" type="parTrans" cxnId="{FBEC20D5-D55A-0D49-BD80-467D48D77FEE}">
      <dgm:prSet/>
      <dgm:spPr/>
      <dgm:t>
        <a:bodyPr/>
        <a:lstStyle/>
        <a:p>
          <a:endParaRPr lang="es-ES"/>
        </a:p>
      </dgm:t>
    </dgm:pt>
    <dgm:pt modelId="{B6724905-409A-FC44-92BB-BB26F33CEAF2}" type="sibTrans" cxnId="{FBEC20D5-D55A-0D49-BD80-467D48D77FEE}">
      <dgm:prSet/>
      <dgm:spPr/>
      <dgm:t>
        <a:bodyPr/>
        <a:lstStyle/>
        <a:p>
          <a:endParaRPr lang="es-ES"/>
        </a:p>
      </dgm:t>
    </dgm:pt>
    <dgm:pt modelId="{C6B57342-0651-AB4A-822A-BDB7CCE458BD}">
      <dgm:prSet phldrT="[Texto]"/>
      <dgm:spPr/>
      <dgm:t>
        <a:bodyPr/>
        <a:lstStyle/>
        <a:p>
          <a:r>
            <a:rPr lang="es-ES" dirty="0" smtClean="0"/>
            <a:t>Programa y Acciones (Pág. 337)</a:t>
          </a:r>
          <a:endParaRPr lang="es-ES" dirty="0"/>
        </a:p>
      </dgm:t>
    </dgm:pt>
    <dgm:pt modelId="{2982ED8C-8AD4-CD48-BE08-F7786F9847A3}" type="parTrans" cxnId="{5BB4DEE5-5CA5-2E4B-827C-8516F8245828}">
      <dgm:prSet/>
      <dgm:spPr/>
      <dgm:t>
        <a:bodyPr/>
        <a:lstStyle/>
        <a:p>
          <a:endParaRPr lang="es-ES"/>
        </a:p>
      </dgm:t>
    </dgm:pt>
    <dgm:pt modelId="{AD2E9A38-0613-D14F-829C-17CB0EC09D60}" type="sibTrans" cxnId="{5BB4DEE5-5CA5-2E4B-827C-8516F8245828}">
      <dgm:prSet/>
      <dgm:spPr/>
      <dgm:t>
        <a:bodyPr/>
        <a:lstStyle/>
        <a:p>
          <a:endParaRPr lang="es-ES"/>
        </a:p>
      </dgm:t>
    </dgm:pt>
    <dgm:pt modelId="{B50FD246-5446-2549-B5AE-343B6CE337D9}">
      <dgm:prSet phldrT="[Texto]"/>
      <dgm:spPr/>
      <dgm:t>
        <a:bodyPr/>
        <a:lstStyle/>
        <a:p>
          <a:r>
            <a:rPr lang="es-ES_tradnl" dirty="0" smtClean="0"/>
            <a:t>Programa 12: Pido la palabra </a:t>
          </a:r>
          <a:endParaRPr lang="es-ES" dirty="0"/>
        </a:p>
      </dgm:t>
    </dgm:pt>
    <dgm:pt modelId="{03493A94-B5C3-3B42-A91C-C00A25766FD7}" type="parTrans" cxnId="{F5C14468-3A63-C64B-920B-2D0B1F8AC6A0}">
      <dgm:prSet/>
      <dgm:spPr/>
      <dgm:t>
        <a:bodyPr/>
        <a:lstStyle/>
        <a:p>
          <a:endParaRPr lang="es-ES"/>
        </a:p>
      </dgm:t>
    </dgm:pt>
    <dgm:pt modelId="{950C1C00-5E8C-D945-BD04-0B9A2106F23B}" type="sibTrans" cxnId="{F5C14468-3A63-C64B-920B-2D0B1F8AC6A0}">
      <dgm:prSet/>
      <dgm:spPr/>
      <dgm:t>
        <a:bodyPr/>
        <a:lstStyle/>
        <a:p>
          <a:endParaRPr lang="es-ES"/>
        </a:p>
      </dgm:t>
    </dgm:pt>
    <dgm:pt modelId="{83B66A87-D6A5-4548-877D-FDD98D28CE4B}">
      <dgm:prSet/>
      <dgm:spPr/>
      <dgm:t>
        <a:bodyPr/>
        <a:lstStyle/>
        <a:p>
          <a:r>
            <a:rPr lang="es-ES_tradnl" smtClean="0"/>
            <a:t>Transparencia y corrupción en la administración municipal </a:t>
          </a:r>
          <a:endParaRPr lang="es-ES_tradnl"/>
        </a:p>
      </dgm:t>
    </dgm:pt>
    <dgm:pt modelId="{67668CD0-738B-CB4F-BE40-DF9B7B0916B2}" type="parTrans" cxnId="{238ABF88-08A8-4B42-9CD0-D3A00E6FC0C2}">
      <dgm:prSet/>
      <dgm:spPr/>
      <dgm:t>
        <a:bodyPr/>
        <a:lstStyle/>
        <a:p>
          <a:endParaRPr lang="es-ES"/>
        </a:p>
      </dgm:t>
    </dgm:pt>
    <dgm:pt modelId="{BC118330-8489-6F45-8AA1-3597E8D60496}" type="sibTrans" cxnId="{238ABF88-08A8-4B42-9CD0-D3A00E6FC0C2}">
      <dgm:prSet/>
      <dgm:spPr/>
      <dgm:t>
        <a:bodyPr/>
        <a:lstStyle/>
        <a:p>
          <a:endParaRPr lang="es-ES"/>
        </a:p>
      </dgm:t>
    </dgm:pt>
    <dgm:pt modelId="{1C34C374-BBC2-084E-A3B7-376C12F76E42}">
      <dgm:prSet/>
      <dgm:spPr/>
      <dgm:t>
        <a:bodyPr/>
        <a:lstStyle/>
        <a:p>
          <a:r>
            <a:rPr lang="es-ES_tradnl" dirty="0" smtClean="0"/>
            <a:t>Cultura política y participación ciudadana</a:t>
          </a:r>
          <a:endParaRPr lang="es-ES_tradnl" dirty="0"/>
        </a:p>
      </dgm:t>
    </dgm:pt>
    <dgm:pt modelId="{5E896B66-6C28-CB45-8254-DB166B9F1853}" type="parTrans" cxnId="{C28F511A-7BCF-D94D-8831-89F3DEA96417}">
      <dgm:prSet/>
      <dgm:spPr/>
      <dgm:t>
        <a:bodyPr/>
        <a:lstStyle/>
        <a:p>
          <a:endParaRPr lang="es-ES"/>
        </a:p>
      </dgm:t>
    </dgm:pt>
    <dgm:pt modelId="{FF7573E3-B4CB-7343-8210-4538CC73566E}" type="sibTrans" cxnId="{C28F511A-7BCF-D94D-8831-89F3DEA96417}">
      <dgm:prSet/>
      <dgm:spPr/>
      <dgm:t>
        <a:bodyPr/>
        <a:lstStyle/>
        <a:p>
          <a:endParaRPr lang="es-ES"/>
        </a:p>
      </dgm:t>
    </dgm:pt>
    <dgm:pt modelId="{8D8B5BF6-F0C6-D840-8558-AF926112FB8B}">
      <dgm:prSet/>
      <dgm:spPr/>
      <dgm:t>
        <a:bodyPr/>
        <a:lstStyle/>
        <a:p>
          <a:r>
            <a:rPr lang="es-ES_tradnl" dirty="0" smtClean="0"/>
            <a:t>Programa 13: Gobierno abierto a la ciudad </a:t>
          </a:r>
          <a:endParaRPr lang="es-ES_tradnl" dirty="0"/>
        </a:p>
      </dgm:t>
    </dgm:pt>
    <dgm:pt modelId="{2BF2CD4B-23C0-6340-B7FD-F1596D230C6F}" type="parTrans" cxnId="{C83EE4FD-10E0-2344-8D93-728A2B7E08D2}">
      <dgm:prSet/>
      <dgm:spPr/>
      <dgm:t>
        <a:bodyPr/>
        <a:lstStyle/>
        <a:p>
          <a:endParaRPr lang="es-ES"/>
        </a:p>
      </dgm:t>
    </dgm:pt>
    <dgm:pt modelId="{6D6C1938-6017-9E47-8139-4230A4C77C73}" type="sibTrans" cxnId="{C83EE4FD-10E0-2344-8D93-728A2B7E08D2}">
      <dgm:prSet/>
      <dgm:spPr/>
      <dgm:t>
        <a:bodyPr/>
        <a:lstStyle/>
        <a:p>
          <a:endParaRPr lang="es-ES"/>
        </a:p>
      </dgm:t>
    </dgm:pt>
    <dgm:pt modelId="{D69A691C-7C6F-4D42-B091-735EB745566F}">
      <dgm:prSet/>
      <dgm:spPr/>
      <dgm:t>
        <a:bodyPr/>
        <a:lstStyle/>
        <a:p>
          <a:r>
            <a:rPr lang="es-ES_tradnl" dirty="0" smtClean="0"/>
            <a:t>Programa 14: Firmes </a:t>
          </a:r>
          <a:endParaRPr lang="es-ES_tradnl" dirty="0"/>
        </a:p>
      </dgm:t>
    </dgm:pt>
    <dgm:pt modelId="{704BDB77-4044-9145-8BC3-5FCECC616457}" type="parTrans" cxnId="{45A5D5EF-2AAA-1949-90EB-22E326B5EA37}">
      <dgm:prSet/>
      <dgm:spPr/>
      <dgm:t>
        <a:bodyPr/>
        <a:lstStyle/>
        <a:p>
          <a:endParaRPr lang="es-ES"/>
        </a:p>
      </dgm:t>
    </dgm:pt>
    <dgm:pt modelId="{59F9C810-DED7-D44A-A025-21E0212EECE2}" type="sibTrans" cxnId="{45A5D5EF-2AAA-1949-90EB-22E326B5EA37}">
      <dgm:prSet/>
      <dgm:spPr/>
      <dgm:t>
        <a:bodyPr/>
        <a:lstStyle/>
        <a:p>
          <a:endParaRPr lang="es-ES"/>
        </a:p>
      </dgm:t>
    </dgm:pt>
    <dgm:pt modelId="{E60E3BFD-2335-8044-A162-B6E4C2208CCD}">
      <dgm:prSet/>
      <dgm:spPr/>
      <dgm:t>
        <a:bodyPr/>
        <a:lstStyle/>
        <a:p>
          <a:r>
            <a:rPr lang="es-ES_tradnl" dirty="0" smtClean="0"/>
            <a:t>Programa 15: Contigo haremos más</a:t>
          </a:r>
          <a:endParaRPr lang="es-ES_tradnl" dirty="0"/>
        </a:p>
      </dgm:t>
    </dgm:pt>
    <dgm:pt modelId="{DC5F5C22-E1C9-7344-B2D0-83F586F744C7}" type="parTrans" cxnId="{BC6457C6-E3A1-F84B-A426-D758C25932B3}">
      <dgm:prSet/>
      <dgm:spPr/>
      <dgm:t>
        <a:bodyPr/>
        <a:lstStyle/>
        <a:p>
          <a:endParaRPr lang="es-ES"/>
        </a:p>
      </dgm:t>
    </dgm:pt>
    <dgm:pt modelId="{C84B091C-BA5B-C045-8212-35577CFBCB99}" type="sibTrans" cxnId="{BC6457C6-E3A1-F84B-A426-D758C25932B3}">
      <dgm:prSet/>
      <dgm:spPr/>
      <dgm:t>
        <a:bodyPr/>
        <a:lstStyle/>
        <a:p>
          <a:endParaRPr lang="es-ES"/>
        </a:p>
      </dgm:t>
    </dgm:pt>
    <dgm:pt modelId="{AE18C91A-7B24-7546-878E-58A12F4389DC}" type="pres">
      <dgm:prSet presAssocID="{B890362D-FB3D-B54A-BA46-6459CD2E1F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4020D7A-1FA8-034D-BB6F-DFBCCF67EAC3}" type="pres">
      <dgm:prSet presAssocID="{650AC1F2-2FFD-7C47-8978-EC8410BC3D5B}" presName="composite" presStyleCnt="0"/>
      <dgm:spPr/>
    </dgm:pt>
    <dgm:pt modelId="{BE9E8E9A-4544-284F-9FF1-814052FEF7BA}" type="pres">
      <dgm:prSet presAssocID="{650AC1F2-2FFD-7C47-8978-EC8410BC3D5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08222C-4638-4543-BAC8-C3CA23DDE3FB}" type="pres">
      <dgm:prSet presAssocID="{650AC1F2-2FFD-7C47-8978-EC8410BC3D5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F35245-6637-7A43-9C3D-E46F46338EBA}" type="pres">
      <dgm:prSet presAssocID="{39BE72F4-570F-2C45-A1ED-DDCD6812FB7A}" presName="space" presStyleCnt="0"/>
      <dgm:spPr/>
    </dgm:pt>
    <dgm:pt modelId="{331F9EEC-265B-084A-8C43-EEB02A7A02AB}" type="pres">
      <dgm:prSet presAssocID="{C6B57342-0651-AB4A-822A-BDB7CCE458BD}" presName="composite" presStyleCnt="0"/>
      <dgm:spPr/>
    </dgm:pt>
    <dgm:pt modelId="{E67FA504-1081-1042-969D-11784D71B44D}" type="pres">
      <dgm:prSet presAssocID="{C6B57342-0651-AB4A-822A-BDB7CCE458B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4D94A4-407B-A344-B50A-709CDA5F3483}" type="pres">
      <dgm:prSet presAssocID="{C6B57342-0651-AB4A-822A-BDB7CCE458B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8C4DFB6-41C0-6545-9A23-C36394E5DBFF}" type="presOf" srcId="{B50FD246-5446-2549-B5AE-343B6CE337D9}" destId="{E04D94A4-407B-A344-B50A-709CDA5F3483}" srcOrd="0" destOrd="0" presId="urn:microsoft.com/office/officeart/2005/8/layout/hList1"/>
    <dgm:cxn modelId="{5BB4DEE5-5CA5-2E4B-827C-8516F8245828}" srcId="{B890362D-FB3D-B54A-BA46-6459CD2E1FDB}" destId="{C6B57342-0651-AB4A-822A-BDB7CCE458BD}" srcOrd="1" destOrd="0" parTransId="{2982ED8C-8AD4-CD48-BE08-F7786F9847A3}" sibTransId="{AD2E9A38-0613-D14F-829C-17CB0EC09D60}"/>
    <dgm:cxn modelId="{B1A26082-6612-D04A-BB77-9FDB9BC5FE6E}" type="presOf" srcId="{83B66A87-D6A5-4548-877D-FDD98D28CE4B}" destId="{6208222C-4638-4543-BAC8-C3CA23DDE3FB}" srcOrd="0" destOrd="1" presId="urn:microsoft.com/office/officeart/2005/8/layout/hList1"/>
    <dgm:cxn modelId="{BADD5292-D467-9547-A2A3-C29F8AD9A098}" type="presOf" srcId="{B890362D-FB3D-B54A-BA46-6459CD2E1FDB}" destId="{AE18C91A-7B24-7546-878E-58A12F4389DC}" srcOrd="0" destOrd="0" presId="urn:microsoft.com/office/officeart/2005/8/layout/hList1"/>
    <dgm:cxn modelId="{BB63C059-514F-CD4E-A6F5-A776424D7D7D}" srcId="{B890362D-FB3D-B54A-BA46-6459CD2E1FDB}" destId="{650AC1F2-2FFD-7C47-8978-EC8410BC3D5B}" srcOrd="0" destOrd="0" parTransId="{6F423248-B3FC-EA49-862F-00CFB958543A}" sibTransId="{39BE72F4-570F-2C45-A1ED-DDCD6812FB7A}"/>
    <dgm:cxn modelId="{C142C7CB-9C33-A047-8461-F76154606657}" type="presOf" srcId="{D69A691C-7C6F-4D42-B091-735EB745566F}" destId="{E04D94A4-407B-A344-B50A-709CDA5F3483}" srcOrd="0" destOrd="2" presId="urn:microsoft.com/office/officeart/2005/8/layout/hList1"/>
    <dgm:cxn modelId="{45A5D5EF-2AAA-1949-90EB-22E326B5EA37}" srcId="{C6B57342-0651-AB4A-822A-BDB7CCE458BD}" destId="{D69A691C-7C6F-4D42-B091-735EB745566F}" srcOrd="2" destOrd="0" parTransId="{704BDB77-4044-9145-8BC3-5FCECC616457}" sibTransId="{59F9C810-DED7-D44A-A025-21E0212EECE2}"/>
    <dgm:cxn modelId="{F5C14468-3A63-C64B-920B-2D0B1F8AC6A0}" srcId="{C6B57342-0651-AB4A-822A-BDB7CCE458BD}" destId="{B50FD246-5446-2549-B5AE-343B6CE337D9}" srcOrd="0" destOrd="0" parTransId="{03493A94-B5C3-3B42-A91C-C00A25766FD7}" sibTransId="{950C1C00-5E8C-D945-BD04-0B9A2106F23B}"/>
    <dgm:cxn modelId="{9C2F9874-74E9-8F44-A27B-DAFD47D292CC}" type="presOf" srcId="{1C34C374-BBC2-084E-A3B7-376C12F76E42}" destId="{6208222C-4638-4543-BAC8-C3CA23DDE3FB}" srcOrd="0" destOrd="2" presId="urn:microsoft.com/office/officeart/2005/8/layout/hList1"/>
    <dgm:cxn modelId="{238ABF88-08A8-4B42-9CD0-D3A00E6FC0C2}" srcId="{650AC1F2-2FFD-7C47-8978-EC8410BC3D5B}" destId="{83B66A87-D6A5-4548-877D-FDD98D28CE4B}" srcOrd="1" destOrd="0" parTransId="{67668CD0-738B-CB4F-BE40-DF9B7B0916B2}" sibTransId="{BC118330-8489-6F45-8AA1-3597E8D60496}"/>
    <dgm:cxn modelId="{CA83AE4F-124B-4B44-9CB5-BC82831350A5}" type="presOf" srcId="{8D8B5BF6-F0C6-D840-8558-AF926112FB8B}" destId="{E04D94A4-407B-A344-B50A-709CDA5F3483}" srcOrd="0" destOrd="1" presId="urn:microsoft.com/office/officeart/2005/8/layout/hList1"/>
    <dgm:cxn modelId="{35C52C05-591D-BD4F-8856-5561E9E0EE21}" type="presOf" srcId="{C6B57342-0651-AB4A-822A-BDB7CCE458BD}" destId="{E67FA504-1081-1042-969D-11784D71B44D}" srcOrd="0" destOrd="0" presId="urn:microsoft.com/office/officeart/2005/8/layout/hList1"/>
    <dgm:cxn modelId="{A0325553-9587-304C-8ABB-A24F29A958D7}" type="presOf" srcId="{1849F7E6-4C0F-F043-AB87-312F2C22EE17}" destId="{6208222C-4638-4543-BAC8-C3CA23DDE3FB}" srcOrd="0" destOrd="0" presId="urn:microsoft.com/office/officeart/2005/8/layout/hList1"/>
    <dgm:cxn modelId="{971821C4-3C31-954A-A2FF-BE49DBD0760E}" type="presOf" srcId="{650AC1F2-2FFD-7C47-8978-EC8410BC3D5B}" destId="{BE9E8E9A-4544-284F-9FF1-814052FEF7BA}" srcOrd="0" destOrd="0" presId="urn:microsoft.com/office/officeart/2005/8/layout/hList1"/>
    <dgm:cxn modelId="{FBEC20D5-D55A-0D49-BD80-467D48D77FEE}" srcId="{650AC1F2-2FFD-7C47-8978-EC8410BC3D5B}" destId="{1849F7E6-4C0F-F043-AB87-312F2C22EE17}" srcOrd="0" destOrd="0" parTransId="{A4FB6B30-4FC0-3640-9A80-1A3D3A2595DD}" sibTransId="{B6724905-409A-FC44-92BB-BB26F33CEAF2}"/>
    <dgm:cxn modelId="{C28F511A-7BCF-D94D-8831-89F3DEA96417}" srcId="{650AC1F2-2FFD-7C47-8978-EC8410BC3D5B}" destId="{1C34C374-BBC2-084E-A3B7-376C12F76E42}" srcOrd="2" destOrd="0" parTransId="{5E896B66-6C28-CB45-8254-DB166B9F1853}" sibTransId="{FF7573E3-B4CB-7343-8210-4538CC73566E}"/>
    <dgm:cxn modelId="{C83EE4FD-10E0-2344-8D93-728A2B7E08D2}" srcId="{C6B57342-0651-AB4A-822A-BDB7CCE458BD}" destId="{8D8B5BF6-F0C6-D840-8558-AF926112FB8B}" srcOrd="1" destOrd="0" parTransId="{2BF2CD4B-23C0-6340-B7FD-F1596D230C6F}" sibTransId="{6D6C1938-6017-9E47-8139-4230A4C77C73}"/>
    <dgm:cxn modelId="{BC6457C6-E3A1-F84B-A426-D758C25932B3}" srcId="{C6B57342-0651-AB4A-822A-BDB7CCE458BD}" destId="{E60E3BFD-2335-8044-A162-B6E4C2208CCD}" srcOrd="3" destOrd="0" parTransId="{DC5F5C22-E1C9-7344-B2D0-83F586F744C7}" sibTransId="{C84B091C-BA5B-C045-8212-35577CFBCB99}"/>
    <dgm:cxn modelId="{04361710-144B-024E-A655-EE4B0F36B0F1}" type="presOf" srcId="{E60E3BFD-2335-8044-A162-B6E4C2208CCD}" destId="{E04D94A4-407B-A344-B50A-709CDA5F3483}" srcOrd="0" destOrd="3" presId="urn:microsoft.com/office/officeart/2005/8/layout/hList1"/>
    <dgm:cxn modelId="{296D50C7-746F-FC42-AE3C-EDEF18E9363C}" type="presParOf" srcId="{AE18C91A-7B24-7546-878E-58A12F4389DC}" destId="{84020D7A-1FA8-034D-BB6F-DFBCCF67EAC3}" srcOrd="0" destOrd="0" presId="urn:microsoft.com/office/officeart/2005/8/layout/hList1"/>
    <dgm:cxn modelId="{0A005CA7-AEA9-DD44-8110-370CFA9B211E}" type="presParOf" srcId="{84020D7A-1FA8-034D-BB6F-DFBCCF67EAC3}" destId="{BE9E8E9A-4544-284F-9FF1-814052FEF7BA}" srcOrd="0" destOrd="0" presId="urn:microsoft.com/office/officeart/2005/8/layout/hList1"/>
    <dgm:cxn modelId="{C427794B-13A6-284A-8DBA-E2E83DC4DC03}" type="presParOf" srcId="{84020D7A-1FA8-034D-BB6F-DFBCCF67EAC3}" destId="{6208222C-4638-4543-BAC8-C3CA23DDE3FB}" srcOrd="1" destOrd="0" presId="urn:microsoft.com/office/officeart/2005/8/layout/hList1"/>
    <dgm:cxn modelId="{7651C119-B960-A343-A20E-6508C1A551BC}" type="presParOf" srcId="{AE18C91A-7B24-7546-878E-58A12F4389DC}" destId="{A5F35245-6637-7A43-9C3D-E46F46338EBA}" srcOrd="1" destOrd="0" presId="urn:microsoft.com/office/officeart/2005/8/layout/hList1"/>
    <dgm:cxn modelId="{DB0AE264-9916-9E4E-AECD-F42D77DAA956}" type="presParOf" srcId="{AE18C91A-7B24-7546-878E-58A12F4389DC}" destId="{331F9EEC-265B-084A-8C43-EEB02A7A02AB}" srcOrd="2" destOrd="0" presId="urn:microsoft.com/office/officeart/2005/8/layout/hList1"/>
    <dgm:cxn modelId="{30E2E737-180F-7347-ABA0-01F6B71645AD}" type="presParOf" srcId="{331F9EEC-265B-084A-8C43-EEB02A7A02AB}" destId="{E67FA504-1081-1042-969D-11784D71B44D}" srcOrd="0" destOrd="0" presId="urn:microsoft.com/office/officeart/2005/8/layout/hList1"/>
    <dgm:cxn modelId="{CD34BF0F-2F1D-1140-A4D9-F75C147F49E1}" type="presParOf" srcId="{331F9EEC-265B-084A-8C43-EEB02A7A02AB}" destId="{E04D94A4-407B-A344-B50A-709CDA5F34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890362D-FB3D-B54A-BA46-6459CD2E1FDB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50AC1F2-2FFD-7C47-8978-EC8410BC3D5B}">
      <dgm:prSet phldrT="[Texto]"/>
      <dgm:spPr/>
      <dgm:t>
        <a:bodyPr/>
        <a:lstStyle/>
        <a:p>
          <a:r>
            <a:rPr lang="es-ES" dirty="0" smtClean="0"/>
            <a:t>Diagn</a:t>
          </a:r>
          <a:r>
            <a:rPr lang="es-ES" dirty="0" smtClean="0"/>
            <a:t>ó</a:t>
          </a:r>
          <a:r>
            <a:rPr lang="es-ES" dirty="0" smtClean="0"/>
            <a:t>stico </a:t>
          </a:r>
          <a:r>
            <a:rPr lang="es-ES" dirty="0" smtClean="0"/>
            <a:t>(Pág.195)</a:t>
          </a:r>
          <a:endParaRPr lang="es-ES" dirty="0"/>
        </a:p>
      </dgm:t>
    </dgm:pt>
    <dgm:pt modelId="{6F423248-B3FC-EA49-862F-00CFB958543A}" type="parTrans" cxnId="{BB63C059-514F-CD4E-A6F5-A776424D7D7D}">
      <dgm:prSet/>
      <dgm:spPr/>
      <dgm:t>
        <a:bodyPr/>
        <a:lstStyle/>
        <a:p>
          <a:endParaRPr lang="es-ES"/>
        </a:p>
      </dgm:t>
    </dgm:pt>
    <dgm:pt modelId="{39BE72F4-570F-2C45-A1ED-DDCD6812FB7A}" type="sibTrans" cxnId="{BB63C059-514F-CD4E-A6F5-A776424D7D7D}">
      <dgm:prSet/>
      <dgm:spPr/>
      <dgm:t>
        <a:bodyPr/>
        <a:lstStyle/>
        <a:p>
          <a:endParaRPr lang="es-ES"/>
        </a:p>
      </dgm:t>
    </dgm:pt>
    <dgm:pt modelId="{1849F7E6-4C0F-F043-AB87-312F2C22EE17}">
      <dgm:prSet phldrT="[Texto]"/>
      <dgm:spPr/>
      <dgm:t>
        <a:bodyPr/>
        <a:lstStyle/>
        <a:p>
          <a:r>
            <a:rPr lang="es-ES_tradnl" b="1" dirty="0" smtClean="0"/>
            <a:t>Ciudad con enfoque poblacional </a:t>
          </a:r>
          <a:r>
            <a:rPr lang="es-ES_tradnl" dirty="0" smtClean="0"/>
            <a:t>(Género, condición de discapacidad, habitante de calle, indígena, afrocolombiana, víctima el conflicto, adulto mayor, Niños, niñas y adolescentes, LGTBI</a:t>
          </a:r>
          <a:endParaRPr lang="es-ES" dirty="0"/>
        </a:p>
      </dgm:t>
    </dgm:pt>
    <dgm:pt modelId="{A4FB6B30-4FC0-3640-9A80-1A3D3A2595DD}" type="parTrans" cxnId="{FBEC20D5-D55A-0D49-BD80-467D48D77FEE}">
      <dgm:prSet/>
      <dgm:spPr/>
      <dgm:t>
        <a:bodyPr/>
        <a:lstStyle/>
        <a:p>
          <a:endParaRPr lang="es-ES"/>
        </a:p>
      </dgm:t>
    </dgm:pt>
    <dgm:pt modelId="{B6724905-409A-FC44-92BB-BB26F33CEAF2}" type="sibTrans" cxnId="{FBEC20D5-D55A-0D49-BD80-467D48D77FEE}">
      <dgm:prSet/>
      <dgm:spPr/>
      <dgm:t>
        <a:bodyPr/>
        <a:lstStyle/>
        <a:p>
          <a:endParaRPr lang="es-ES"/>
        </a:p>
      </dgm:t>
    </dgm:pt>
    <dgm:pt modelId="{C6B57342-0651-AB4A-822A-BDB7CCE458BD}">
      <dgm:prSet phldrT="[Texto]"/>
      <dgm:spPr/>
      <dgm:t>
        <a:bodyPr/>
        <a:lstStyle/>
        <a:p>
          <a:r>
            <a:rPr lang="es-ES" dirty="0" smtClean="0"/>
            <a:t>Programa y Acciones (Pág. 354)</a:t>
          </a:r>
          <a:endParaRPr lang="es-ES" dirty="0"/>
        </a:p>
      </dgm:t>
    </dgm:pt>
    <dgm:pt modelId="{2982ED8C-8AD4-CD48-BE08-F7786F9847A3}" type="parTrans" cxnId="{5BB4DEE5-5CA5-2E4B-827C-8516F8245828}">
      <dgm:prSet/>
      <dgm:spPr/>
      <dgm:t>
        <a:bodyPr/>
        <a:lstStyle/>
        <a:p>
          <a:endParaRPr lang="es-ES"/>
        </a:p>
      </dgm:t>
    </dgm:pt>
    <dgm:pt modelId="{AD2E9A38-0613-D14F-829C-17CB0EC09D60}" type="sibTrans" cxnId="{5BB4DEE5-5CA5-2E4B-827C-8516F8245828}">
      <dgm:prSet/>
      <dgm:spPr/>
      <dgm:t>
        <a:bodyPr/>
        <a:lstStyle/>
        <a:p>
          <a:endParaRPr lang="es-ES"/>
        </a:p>
      </dgm:t>
    </dgm:pt>
    <dgm:pt modelId="{B50FD246-5446-2549-B5AE-343B6CE337D9}">
      <dgm:prSet phldrT="[Texto]"/>
      <dgm:spPr/>
      <dgm:t>
        <a:bodyPr/>
        <a:lstStyle/>
        <a:p>
          <a:r>
            <a:rPr lang="es-ES_tradnl" dirty="0" smtClean="0"/>
            <a:t>Programa 16: La vocación cambia contigo </a:t>
          </a:r>
          <a:endParaRPr lang="es-ES" dirty="0"/>
        </a:p>
      </dgm:t>
    </dgm:pt>
    <dgm:pt modelId="{03493A94-B5C3-3B42-A91C-C00A25766FD7}" type="parTrans" cxnId="{F5C14468-3A63-C64B-920B-2D0B1F8AC6A0}">
      <dgm:prSet/>
      <dgm:spPr/>
      <dgm:t>
        <a:bodyPr/>
        <a:lstStyle/>
        <a:p>
          <a:endParaRPr lang="es-ES"/>
        </a:p>
      </dgm:t>
    </dgm:pt>
    <dgm:pt modelId="{950C1C00-5E8C-D945-BD04-0B9A2106F23B}" type="sibTrans" cxnId="{F5C14468-3A63-C64B-920B-2D0B1F8AC6A0}">
      <dgm:prSet/>
      <dgm:spPr/>
      <dgm:t>
        <a:bodyPr/>
        <a:lstStyle/>
        <a:p>
          <a:endParaRPr lang="es-ES"/>
        </a:p>
      </dgm:t>
    </dgm:pt>
    <dgm:pt modelId="{54D03B17-8EF2-F146-A68E-0B8FE0344175}">
      <dgm:prSet phldrT="[Texto]"/>
      <dgm:spPr/>
      <dgm:t>
        <a:bodyPr/>
        <a:lstStyle/>
        <a:p>
          <a:r>
            <a:rPr lang="es-ES" b="1" dirty="0" smtClean="0"/>
            <a:t>Ciudad con goce efectivo de derechos </a:t>
          </a:r>
          <a:r>
            <a:rPr lang="es-ES" dirty="0" smtClean="0"/>
            <a:t>( Educación, Seguridad ciudadana,  Salud, Deporte y recreación)</a:t>
          </a:r>
          <a:endParaRPr lang="es-ES" dirty="0"/>
        </a:p>
      </dgm:t>
    </dgm:pt>
    <dgm:pt modelId="{C2F63B86-BEDD-6B45-9569-172A3224938F}" type="parTrans" cxnId="{89BB050F-9DD6-C04E-B997-FE4533BFF95F}">
      <dgm:prSet/>
      <dgm:spPr/>
      <dgm:t>
        <a:bodyPr/>
        <a:lstStyle/>
        <a:p>
          <a:endParaRPr lang="es-ES"/>
        </a:p>
      </dgm:t>
    </dgm:pt>
    <dgm:pt modelId="{E4649A97-63C8-4946-B897-8BB628FA6935}" type="sibTrans" cxnId="{89BB050F-9DD6-C04E-B997-FE4533BFF95F}">
      <dgm:prSet/>
      <dgm:spPr/>
      <dgm:t>
        <a:bodyPr/>
        <a:lstStyle/>
        <a:p>
          <a:endParaRPr lang="es-ES"/>
        </a:p>
      </dgm:t>
    </dgm:pt>
    <dgm:pt modelId="{AECBBA8D-7B4A-1D47-9B7F-F1799D3D0A03}">
      <dgm:prSet/>
      <dgm:spPr/>
      <dgm:t>
        <a:bodyPr/>
        <a:lstStyle/>
        <a:p>
          <a:r>
            <a:rPr lang="es-ES_tradnl" dirty="0" smtClean="0"/>
            <a:t>Programa 17: Ciudad activa </a:t>
          </a:r>
          <a:endParaRPr lang="es-ES_tradnl" dirty="0"/>
        </a:p>
      </dgm:t>
    </dgm:pt>
    <dgm:pt modelId="{E7F32A62-692C-BA46-A14E-B6F1AD289934}" type="parTrans" cxnId="{B31648F7-F185-C149-BFB6-DE5BAD7C4B89}">
      <dgm:prSet/>
      <dgm:spPr/>
      <dgm:t>
        <a:bodyPr/>
        <a:lstStyle/>
        <a:p>
          <a:endParaRPr lang="es-ES"/>
        </a:p>
      </dgm:t>
    </dgm:pt>
    <dgm:pt modelId="{766D0C4E-36B7-5047-8633-AB5E1ED8AEED}" type="sibTrans" cxnId="{B31648F7-F185-C149-BFB6-DE5BAD7C4B89}">
      <dgm:prSet/>
      <dgm:spPr/>
      <dgm:t>
        <a:bodyPr/>
        <a:lstStyle/>
        <a:p>
          <a:endParaRPr lang="es-ES"/>
        </a:p>
      </dgm:t>
    </dgm:pt>
    <dgm:pt modelId="{55F7AE22-8539-EB41-B3BC-3E7DAAE83714}">
      <dgm:prSet/>
      <dgm:spPr/>
      <dgm:t>
        <a:bodyPr/>
        <a:lstStyle/>
        <a:p>
          <a:r>
            <a:rPr lang="es-ES_tradnl" dirty="0" smtClean="0"/>
            <a:t>Programa 18: Gobernanza para la paz y convivencia ciudadana </a:t>
          </a:r>
          <a:endParaRPr lang="es-ES_tradnl" dirty="0"/>
        </a:p>
      </dgm:t>
    </dgm:pt>
    <dgm:pt modelId="{4CCEF21C-BA5F-D044-8AF7-4B83F4AD7043}" type="parTrans" cxnId="{A2250BD5-643E-FA4B-8A2B-0E95DDDB6A3E}">
      <dgm:prSet/>
      <dgm:spPr/>
      <dgm:t>
        <a:bodyPr/>
        <a:lstStyle/>
        <a:p>
          <a:endParaRPr lang="es-ES"/>
        </a:p>
      </dgm:t>
    </dgm:pt>
    <dgm:pt modelId="{007613AB-BBB5-4C49-B6E4-99CEEC073D17}" type="sibTrans" cxnId="{A2250BD5-643E-FA4B-8A2B-0E95DDDB6A3E}">
      <dgm:prSet/>
      <dgm:spPr/>
      <dgm:t>
        <a:bodyPr/>
        <a:lstStyle/>
        <a:p>
          <a:endParaRPr lang="es-ES"/>
        </a:p>
      </dgm:t>
    </dgm:pt>
    <dgm:pt modelId="{7D808F67-7ED7-1D48-B687-C0D2621DBD08}">
      <dgm:prSet/>
      <dgm:spPr/>
      <dgm:t>
        <a:bodyPr/>
        <a:lstStyle/>
        <a:p>
          <a:r>
            <a:rPr lang="es-ES_tradnl" dirty="0" smtClean="0"/>
            <a:t>Programa 19: Lucha, igualdad y derechos </a:t>
          </a:r>
          <a:endParaRPr lang="es-ES_tradnl" dirty="0"/>
        </a:p>
      </dgm:t>
    </dgm:pt>
    <dgm:pt modelId="{B86DEDF7-0383-B849-BC24-259AE5F1A6CD}" type="parTrans" cxnId="{46A51576-3F99-0545-871D-808D8433EFD3}">
      <dgm:prSet/>
      <dgm:spPr/>
      <dgm:t>
        <a:bodyPr/>
        <a:lstStyle/>
        <a:p>
          <a:endParaRPr lang="es-ES"/>
        </a:p>
      </dgm:t>
    </dgm:pt>
    <dgm:pt modelId="{98FCD5A0-4C6B-C948-91B1-87A111DEB8BB}" type="sibTrans" cxnId="{46A51576-3F99-0545-871D-808D8433EFD3}">
      <dgm:prSet/>
      <dgm:spPr/>
      <dgm:t>
        <a:bodyPr/>
        <a:lstStyle/>
        <a:p>
          <a:endParaRPr lang="es-ES"/>
        </a:p>
      </dgm:t>
    </dgm:pt>
    <dgm:pt modelId="{D71D2BCD-47FD-BE4D-89E7-944D73961A6E}">
      <dgm:prSet/>
      <dgm:spPr/>
      <dgm:t>
        <a:bodyPr/>
        <a:lstStyle/>
        <a:p>
          <a:r>
            <a:rPr lang="es-ES_tradnl" dirty="0" smtClean="0"/>
            <a:t>Programa 20:Ciudad diversa e inclusiva </a:t>
          </a:r>
          <a:endParaRPr lang="es-ES_tradnl" dirty="0"/>
        </a:p>
      </dgm:t>
    </dgm:pt>
    <dgm:pt modelId="{1EC85CFF-1661-A548-9F0E-462585918D28}" type="parTrans" cxnId="{9991A075-000A-A348-BB2C-1186DD46D8DB}">
      <dgm:prSet/>
      <dgm:spPr/>
      <dgm:t>
        <a:bodyPr/>
        <a:lstStyle/>
        <a:p>
          <a:endParaRPr lang="es-ES"/>
        </a:p>
      </dgm:t>
    </dgm:pt>
    <dgm:pt modelId="{6FD5B25F-3F2B-534D-B610-6A955E11C565}" type="sibTrans" cxnId="{9991A075-000A-A348-BB2C-1186DD46D8DB}">
      <dgm:prSet/>
      <dgm:spPr/>
      <dgm:t>
        <a:bodyPr/>
        <a:lstStyle/>
        <a:p>
          <a:endParaRPr lang="es-ES"/>
        </a:p>
      </dgm:t>
    </dgm:pt>
    <dgm:pt modelId="{D89E3F82-C473-F945-923C-07F6365D767C}">
      <dgm:prSet/>
      <dgm:spPr/>
      <dgm:t>
        <a:bodyPr/>
        <a:lstStyle/>
        <a:p>
          <a:r>
            <a:rPr lang="es-ES_tradnl" dirty="0" smtClean="0"/>
            <a:t>Programa 21: </a:t>
          </a:r>
          <a:r>
            <a:rPr lang="es-ES_tradnl" dirty="0" err="1" smtClean="0"/>
            <a:t>Cuidémonos</a:t>
          </a:r>
          <a:r>
            <a:rPr lang="es-ES_tradnl" dirty="0" smtClean="0"/>
            <a:t> juntos</a:t>
          </a:r>
          <a:endParaRPr lang="es-ES_tradnl" dirty="0"/>
        </a:p>
      </dgm:t>
    </dgm:pt>
    <dgm:pt modelId="{569F3172-5EF9-7747-ACC4-5A719BA88B85}" type="parTrans" cxnId="{B92A9B40-5ADF-0846-975A-788C8C925D36}">
      <dgm:prSet/>
      <dgm:spPr/>
      <dgm:t>
        <a:bodyPr/>
        <a:lstStyle/>
        <a:p>
          <a:endParaRPr lang="es-ES"/>
        </a:p>
      </dgm:t>
    </dgm:pt>
    <dgm:pt modelId="{3A564218-F5EF-AA44-AA94-A890512C6CB1}" type="sibTrans" cxnId="{B92A9B40-5ADF-0846-975A-788C8C925D36}">
      <dgm:prSet/>
      <dgm:spPr/>
      <dgm:t>
        <a:bodyPr/>
        <a:lstStyle/>
        <a:p>
          <a:endParaRPr lang="es-ES"/>
        </a:p>
      </dgm:t>
    </dgm:pt>
    <dgm:pt modelId="{AE18C91A-7B24-7546-878E-58A12F4389DC}" type="pres">
      <dgm:prSet presAssocID="{B890362D-FB3D-B54A-BA46-6459CD2E1F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4020D7A-1FA8-034D-BB6F-DFBCCF67EAC3}" type="pres">
      <dgm:prSet presAssocID="{650AC1F2-2FFD-7C47-8978-EC8410BC3D5B}" presName="composite" presStyleCnt="0"/>
      <dgm:spPr/>
    </dgm:pt>
    <dgm:pt modelId="{BE9E8E9A-4544-284F-9FF1-814052FEF7BA}" type="pres">
      <dgm:prSet presAssocID="{650AC1F2-2FFD-7C47-8978-EC8410BC3D5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08222C-4638-4543-BAC8-C3CA23DDE3FB}" type="pres">
      <dgm:prSet presAssocID="{650AC1F2-2FFD-7C47-8978-EC8410BC3D5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F35245-6637-7A43-9C3D-E46F46338EBA}" type="pres">
      <dgm:prSet presAssocID="{39BE72F4-570F-2C45-A1ED-DDCD6812FB7A}" presName="space" presStyleCnt="0"/>
      <dgm:spPr/>
    </dgm:pt>
    <dgm:pt modelId="{331F9EEC-265B-084A-8C43-EEB02A7A02AB}" type="pres">
      <dgm:prSet presAssocID="{C6B57342-0651-AB4A-822A-BDB7CCE458BD}" presName="composite" presStyleCnt="0"/>
      <dgm:spPr/>
    </dgm:pt>
    <dgm:pt modelId="{E67FA504-1081-1042-969D-11784D71B44D}" type="pres">
      <dgm:prSet presAssocID="{C6B57342-0651-AB4A-822A-BDB7CCE458B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4D94A4-407B-A344-B50A-709CDA5F3483}" type="pres">
      <dgm:prSet presAssocID="{C6B57342-0651-AB4A-822A-BDB7CCE458B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6A51576-3F99-0545-871D-808D8433EFD3}" srcId="{C6B57342-0651-AB4A-822A-BDB7CCE458BD}" destId="{7D808F67-7ED7-1D48-B687-C0D2621DBD08}" srcOrd="3" destOrd="0" parTransId="{B86DEDF7-0383-B849-BC24-259AE5F1A6CD}" sibTransId="{98FCD5A0-4C6B-C948-91B1-87A111DEB8BB}"/>
    <dgm:cxn modelId="{5BB4DEE5-5CA5-2E4B-827C-8516F8245828}" srcId="{B890362D-FB3D-B54A-BA46-6459CD2E1FDB}" destId="{C6B57342-0651-AB4A-822A-BDB7CCE458BD}" srcOrd="1" destOrd="0" parTransId="{2982ED8C-8AD4-CD48-BE08-F7786F9847A3}" sibTransId="{AD2E9A38-0613-D14F-829C-17CB0EC09D60}"/>
    <dgm:cxn modelId="{02D74B5B-17C6-6B4E-AD0C-61568C7CBD64}" type="presOf" srcId="{B50FD246-5446-2549-B5AE-343B6CE337D9}" destId="{E04D94A4-407B-A344-B50A-709CDA5F3483}" srcOrd="0" destOrd="0" presId="urn:microsoft.com/office/officeart/2005/8/layout/hList1"/>
    <dgm:cxn modelId="{9991A075-000A-A348-BB2C-1186DD46D8DB}" srcId="{C6B57342-0651-AB4A-822A-BDB7CCE458BD}" destId="{D71D2BCD-47FD-BE4D-89E7-944D73961A6E}" srcOrd="4" destOrd="0" parTransId="{1EC85CFF-1661-A548-9F0E-462585918D28}" sibTransId="{6FD5B25F-3F2B-534D-B610-6A955E11C565}"/>
    <dgm:cxn modelId="{365B82D2-48DF-2148-BF16-9AE25AC26640}" type="presOf" srcId="{D89E3F82-C473-F945-923C-07F6365D767C}" destId="{E04D94A4-407B-A344-B50A-709CDA5F3483}" srcOrd="0" destOrd="5" presId="urn:microsoft.com/office/officeart/2005/8/layout/hList1"/>
    <dgm:cxn modelId="{BB63C059-514F-CD4E-A6F5-A776424D7D7D}" srcId="{B890362D-FB3D-B54A-BA46-6459CD2E1FDB}" destId="{650AC1F2-2FFD-7C47-8978-EC8410BC3D5B}" srcOrd="0" destOrd="0" parTransId="{6F423248-B3FC-EA49-862F-00CFB958543A}" sibTransId="{39BE72F4-570F-2C45-A1ED-DDCD6812FB7A}"/>
    <dgm:cxn modelId="{BFF2648B-826E-0D41-8C65-F099D86E7DFA}" type="presOf" srcId="{1849F7E6-4C0F-F043-AB87-312F2C22EE17}" destId="{6208222C-4638-4543-BAC8-C3CA23DDE3FB}" srcOrd="0" destOrd="0" presId="urn:microsoft.com/office/officeart/2005/8/layout/hList1"/>
    <dgm:cxn modelId="{F714661F-DF40-3A48-9107-F95D99FEC489}" type="presOf" srcId="{650AC1F2-2FFD-7C47-8978-EC8410BC3D5B}" destId="{BE9E8E9A-4544-284F-9FF1-814052FEF7BA}" srcOrd="0" destOrd="0" presId="urn:microsoft.com/office/officeart/2005/8/layout/hList1"/>
    <dgm:cxn modelId="{A2250BD5-643E-FA4B-8A2B-0E95DDDB6A3E}" srcId="{C6B57342-0651-AB4A-822A-BDB7CCE458BD}" destId="{55F7AE22-8539-EB41-B3BC-3E7DAAE83714}" srcOrd="2" destOrd="0" parTransId="{4CCEF21C-BA5F-D044-8AF7-4B83F4AD7043}" sibTransId="{007613AB-BBB5-4C49-B6E4-99CEEC073D17}"/>
    <dgm:cxn modelId="{B92A9B40-5ADF-0846-975A-788C8C925D36}" srcId="{C6B57342-0651-AB4A-822A-BDB7CCE458BD}" destId="{D89E3F82-C473-F945-923C-07F6365D767C}" srcOrd="5" destOrd="0" parTransId="{569F3172-5EF9-7747-ACC4-5A719BA88B85}" sibTransId="{3A564218-F5EF-AA44-AA94-A890512C6CB1}"/>
    <dgm:cxn modelId="{F5C14468-3A63-C64B-920B-2D0B1F8AC6A0}" srcId="{C6B57342-0651-AB4A-822A-BDB7CCE458BD}" destId="{B50FD246-5446-2549-B5AE-343B6CE337D9}" srcOrd="0" destOrd="0" parTransId="{03493A94-B5C3-3B42-A91C-C00A25766FD7}" sibTransId="{950C1C00-5E8C-D945-BD04-0B9A2106F23B}"/>
    <dgm:cxn modelId="{2974C9AE-BCBE-9245-9B02-7B23D212455E}" type="presOf" srcId="{C6B57342-0651-AB4A-822A-BDB7CCE458BD}" destId="{E67FA504-1081-1042-969D-11784D71B44D}" srcOrd="0" destOrd="0" presId="urn:microsoft.com/office/officeart/2005/8/layout/hList1"/>
    <dgm:cxn modelId="{F9FE1EE9-0EEF-C24A-9AC8-D63C42C9C8CD}" type="presOf" srcId="{7D808F67-7ED7-1D48-B687-C0D2621DBD08}" destId="{E04D94A4-407B-A344-B50A-709CDA5F3483}" srcOrd="0" destOrd="3" presId="urn:microsoft.com/office/officeart/2005/8/layout/hList1"/>
    <dgm:cxn modelId="{2F060138-1E36-594F-AC2C-200B08629E50}" type="presOf" srcId="{AECBBA8D-7B4A-1D47-9B7F-F1799D3D0A03}" destId="{E04D94A4-407B-A344-B50A-709CDA5F3483}" srcOrd="0" destOrd="1" presId="urn:microsoft.com/office/officeart/2005/8/layout/hList1"/>
    <dgm:cxn modelId="{F5394E21-194E-724A-94F8-E8F77F6E1FF8}" type="presOf" srcId="{D71D2BCD-47FD-BE4D-89E7-944D73961A6E}" destId="{E04D94A4-407B-A344-B50A-709CDA5F3483}" srcOrd="0" destOrd="4" presId="urn:microsoft.com/office/officeart/2005/8/layout/hList1"/>
    <dgm:cxn modelId="{DE20C2E2-1E69-6149-9CCC-165B7F8D994D}" type="presOf" srcId="{55F7AE22-8539-EB41-B3BC-3E7DAAE83714}" destId="{E04D94A4-407B-A344-B50A-709CDA5F3483}" srcOrd="0" destOrd="2" presId="urn:microsoft.com/office/officeart/2005/8/layout/hList1"/>
    <dgm:cxn modelId="{89BB050F-9DD6-C04E-B997-FE4533BFF95F}" srcId="{650AC1F2-2FFD-7C47-8978-EC8410BC3D5B}" destId="{54D03B17-8EF2-F146-A68E-0B8FE0344175}" srcOrd="1" destOrd="0" parTransId="{C2F63B86-BEDD-6B45-9569-172A3224938F}" sibTransId="{E4649A97-63C8-4946-B897-8BB628FA6935}"/>
    <dgm:cxn modelId="{FBEC20D5-D55A-0D49-BD80-467D48D77FEE}" srcId="{650AC1F2-2FFD-7C47-8978-EC8410BC3D5B}" destId="{1849F7E6-4C0F-F043-AB87-312F2C22EE17}" srcOrd="0" destOrd="0" parTransId="{A4FB6B30-4FC0-3640-9A80-1A3D3A2595DD}" sibTransId="{B6724905-409A-FC44-92BB-BB26F33CEAF2}"/>
    <dgm:cxn modelId="{AE57B2EC-5BC1-D847-A3D7-2FAAB6A8175A}" type="presOf" srcId="{B890362D-FB3D-B54A-BA46-6459CD2E1FDB}" destId="{AE18C91A-7B24-7546-878E-58A12F4389DC}" srcOrd="0" destOrd="0" presId="urn:microsoft.com/office/officeart/2005/8/layout/hList1"/>
    <dgm:cxn modelId="{4024B0D9-2953-2D46-9B9F-557DFF08EE23}" type="presOf" srcId="{54D03B17-8EF2-F146-A68E-0B8FE0344175}" destId="{6208222C-4638-4543-BAC8-C3CA23DDE3FB}" srcOrd="0" destOrd="1" presId="urn:microsoft.com/office/officeart/2005/8/layout/hList1"/>
    <dgm:cxn modelId="{B31648F7-F185-C149-BFB6-DE5BAD7C4B89}" srcId="{C6B57342-0651-AB4A-822A-BDB7CCE458BD}" destId="{AECBBA8D-7B4A-1D47-9B7F-F1799D3D0A03}" srcOrd="1" destOrd="0" parTransId="{E7F32A62-692C-BA46-A14E-B6F1AD289934}" sibTransId="{766D0C4E-36B7-5047-8633-AB5E1ED8AEED}"/>
    <dgm:cxn modelId="{E3764F7F-F3CF-F641-A71B-95690AE005C2}" type="presParOf" srcId="{AE18C91A-7B24-7546-878E-58A12F4389DC}" destId="{84020D7A-1FA8-034D-BB6F-DFBCCF67EAC3}" srcOrd="0" destOrd="0" presId="urn:microsoft.com/office/officeart/2005/8/layout/hList1"/>
    <dgm:cxn modelId="{04216DD2-B201-6043-88D7-57AD6A97A30F}" type="presParOf" srcId="{84020D7A-1FA8-034D-BB6F-DFBCCF67EAC3}" destId="{BE9E8E9A-4544-284F-9FF1-814052FEF7BA}" srcOrd="0" destOrd="0" presId="urn:microsoft.com/office/officeart/2005/8/layout/hList1"/>
    <dgm:cxn modelId="{251B6DE5-F686-564E-8E01-E142C8F5C508}" type="presParOf" srcId="{84020D7A-1FA8-034D-BB6F-DFBCCF67EAC3}" destId="{6208222C-4638-4543-BAC8-C3CA23DDE3FB}" srcOrd="1" destOrd="0" presId="urn:microsoft.com/office/officeart/2005/8/layout/hList1"/>
    <dgm:cxn modelId="{B2CC5A66-601D-0348-8ED8-6BF256905961}" type="presParOf" srcId="{AE18C91A-7B24-7546-878E-58A12F4389DC}" destId="{A5F35245-6637-7A43-9C3D-E46F46338EBA}" srcOrd="1" destOrd="0" presId="urn:microsoft.com/office/officeart/2005/8/layout/hList1"/>
    <dgm:cxn modelId="{950861BE-A082-524B-801C-7D5424468A6F}" type="presParOf" srcId="{AE18C91A-7B24-7546-878E-58A12F4389DC}" destId="{331F9EEC-265B-084A-8C43-EEB02A7A02AB}" srcOrd="2" destOrd="0" presId="urn:microsoft.com/office/officeart/2005/8/layout/hList1"/>
    <dgm:cxn modelId="{E5874815-92E3-FD49-BC75-756A09229757}" type="presParOf" srcId="{331F9EEC-265B-084A-8C43-EEB02A7A02AB}" destId="{E67FA504-1081-1042-969D-11784D71B44D}" srcOrd="0" destOrd="0" presId="urn:microsoft.com/office/officeart/2005/8/layout/hList1"/>
    <dgm:cxn modelId="{FAB91C35-B9F5-F74D-B76C-FFDF9208664B}" type="presParOf" srcId="{331F9EEC-265B-084A-8C43-EEB02A7A02AB}" destId="{E04D94A4-407B-A344-B50A-709CDA5F34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0F80633-EF84-3D4D-B821-25F4BF00A3F2}" type="doc">
      <dgm:prSet loTypeId="urn:microsoft.com/office/officeart/2005/8/layout/list1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45ACABD3-8890-3A42-AF87-57DE40C19C63}">
      <dgm:prSet phldrT="[Texto]" custT="1"/>
      <dgm:spPr/>
      <dgm:t>
        <a:bodyPr/>
        <a:lstStyle/>
        <a:p>
          <a:r>
            <a:rPr lang="es-ES_tradnl" sz="1600" dirty="0" smtClean="0">
              <a:solidFill>
                <a:srgbClr val="000000"/>
              </a:solidFill>
            </a:rPr>
            <a:t>Contexto macroeconómico </a:t>
          </a:r>
          <a:endParaRPr lang="es-ES" sz="1600" dirty="0">
            <a:solidFill>
              <a:srgbClr val="000000"/>
            </a:solidFill>
          </a:endParaRPr>
        </a:p>
      </dgm:t>
    </dgm:pt>
    <dgm:pt modelId="{2778F0F9-7EFF-1E48-8603-18025A4A2AA5}" type="parTrans" cxnId="{A129D618-DF28-7744-83DB-42191CA911BB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729DBEA9-7BB5-7241-B026-A9DA6D8E83BD}" type="sibTrans" cxnId="{A129D618-DF28-7744-83DB-42191CA911BB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07039D1B-E72D-D042-A0BA-E932D4C4CDF8}">
      <dgm:prSet phldrT="[Texto]" custT="1"/>
      <dgm:spPr/>
      <dgm:t>
        <a:bodyPr/>
        <a:lstStyle/>
        <a:p>
          <a:r>
            <a:rPr lang="es-ES_tradnl" sz="1600" dirty="0" smtClean="0">
              <a:solidFill>
                <a:srgbClr val="000000"/>
              </a:solidFill>
            </a:rPr>
            <a:t>Diagnóstico de las rentas más representativas de Villavicencio </a:t>
          </a:r>
          <a:endParaRPr lang="es-ES" sz="1600" dirty="0">
            <a:solidFill>
              <a:srgbClr val="000000"/>
            </a:solidFill>
          </a:endParaRPr>
        </a:p>
      </dgm:t>
    </dgm:pt>
    <dgm:pt modelId="{6EA396AD-019A-D446-AB19-57FFA039D2AC}" type="parTrans" cxnId="{0FDC0F81-E652-E549-95D8-FF7ED9C0A52B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72A3CBC8-84EC-D248-A628-36FE101E5A2B}" type="sibTrans" cxnId="{0FDC0F81-E652-E549-95D8-FF7ED9C0A52B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75484DB5-8E54-6045-B0DF-7D8489B37759}">
      <dgm:prSet phldrT="[Texto]" custT="1"/>
      <dgm:spPr/>
      <dgm:t>
        <a:bodyPr/>
        <a:lstStyle/>
        <a:p>
          <a:r>
            <a:rPr lang="es-ES_tradnl" sz="1600" dirty="0" smtClean="0">
              <a:solidFill>
                <a:srgbClr val="000000"/>
              </a:solidFill>
            </a:rPr>
            <a:t>Gastos 	</a:t>
          </a:r>
          <a:endParaRPr lang="es-ES" sz="1600" dirty="0">
            <a:solidFill>
              <a:srgbClr val="000000"/>
            </a:solidFill>
          </a:endParaRPr>
        </a:p>
      </dgm:t>
    </dgm:pt>
    <dgm:pt modelId="{B1FB0C28-5BA9-A949-B1FB-A29A4FF57443}" type="parTrans" cxnId="{C6589381-D2A5-5C49-88DE-7FFC12555D80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72F69C2B-B8B5-4F40-A7BA-BE0AD4DD13B2}" type="sibTrans" cxnId="{C6589381-D2A5-5C49-88DE-7FFC12555D80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72B73ACD-D62D-804B-967B-2D8CED34F7A4}">
      <dgm:prSet custT="1"/>
      <dgm:spPr/>
      <dgm:t>
        <a:bodyPr/>
        <a:lstStyle/>
        <a:p>
          <a:r>
            <a:rPr lang="es-ES_tradnl" sz="1600" dirty="0" smtClean="0">
              <a:solidFill>
                <a:srgbClr val="000000"/>
              </a:solidFill>
            </a:rPr>
            <a:t>Impuesto predial unificado </a:t>
          </a:r>
          <a:r>
            <a:rPr lang="mr-IN" sz="1600" dirty="0" smtClean="0">
              <a:solidFill>
                <a:srgbClr val="000000"/>
              </a:solidFill>
            </a:rPr>
            <a:t>–</a:t>
          </a:r>
          <a:r>
            <a:rPr lang="es-ES_tradnl" sz="1600" dirty="0" smtClean="0">
              <a:solidFill>
                <a:srgbClr val="000000"/>
              </a:solidFill>
            </a:rPr>
            <a:t>IPU; impuesto de industria y comercio -ICO- </a:t>
          </a:r>
          <a:endParaRPr lang="es-ES" sz="1600" dirty="0">
            <a:solidFill>
              <a:srgbClr val="000000"/>
            </a:solidFill>
          </a:endParaRPr>
        </a:p>
      </dgm:t>
    </dgm:pt>
    <dgm:pt modelId="{E38A67AA-3544-D24B-8A56-AEE287B9CC08}" type="parTrans" cxnId="{3C4A2E69-B70B-474E-8038-B2ABD50613C9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ABBDCDB6-50F2-1942-ABEE-5DBC3C7995BE}" type="sibTrans" cxnId="{3C4A2E69-B70B-474E-8038-B2ABD50613C9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3DDEB12C-4EE9-C845-93F4-32634E783198}">
      <dgm:prSet custT="1"/>
      <dgm:spPr/>
      <dgm:t>
        <a:bodyPr/>
        <a:lstStyle/>
        <a:p>
          <a:r>
            <a:rPr lang="es-ES_tradnl" sz="1600" dirty="0" smtClean="0">
              <a:solidFill>
                <a:srgbClr val="000000"/>
              </a:solidFill>
            </a:rPr>
            <a:t>Estrategias y políticas de financiación </a:t>
          </a:r>
          <a:endParaRPr lang="es-ES" sz="1600" dirty="0">
            <a:solidFill>
              <a:srgbClr val="000000"/>
            </a:solidFill>
          </a:endParaRPr>
        </a:p>
      </dgm:t>
    </dgm:pt>
    <dgm:pt modelId="{AB2A641D-C314-ED42-B3F0-B042135DBFE5}" type="parTrans" cxnId="{69BABE0F-363A-BC49-90ED-C25F9E1AD3FE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3E040829-D47D-D644-889D-F220E805A9AD}" type="sibTrans" cxnId="{69BABE0F-363A-BC49-90ED-C25F9E1AD3FE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DB703F68-FDBA-6B44-946A-5730B3622295}">
      <dgm:prSet custT="1"/>
      <dgm:spPr/>
      <dgm:t>
        <a:bodyPr/>
        <a:lstStyle/>
        <a:p>
          <a:r>
            <a:rPr lang="es-ES_tradnl" sz="1600" dirty="0" smtClean="0">
              <a:solidFill>
                <a:srgbClr val="000000"/>
              </a:solidFill>
            </a:rPr>
            <a:t>Funcionarios públicos y cultura tributaria	, secretaria de hacienda y su comunicación programas y campañas de cultura tributaria</a:t>
          </a:r>
          <a:endParaRPr lang="es-ES" sz="1600" dirty="0">
            <a:solidFill>
              <a:srgbClr val="000000"/>
            </a:solidFill>
          </a:endParaRPr>
        </a:p>
      </dgm:t>
    </dgm:pt>
    <dgm:pt modelId="{14A97AE2-A4B7-B049-8BCB-CCAEB9B071CB}" type="parTrans" cxnId="{22982F1F-4341-8D40-AD11-E1511CB76744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D72EEFD7-02BA-D847-8AE6-641260648C53}" type="sibTrans" cxnId="{22982F1F-4341-8D40-AD11-E1511CB76744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FD82326E-DBFE-B146-9B95-E6E209767B18}">
      <dgm:prSet custT="1"/>
      <dgm:spPr/>
      <dgm:t>
        <a:bodyPr/>
        <a:lstStyle/>
        <a:p>
          <a:r>
            <a:rPr lang="es-ES_tradnl" sz="1600" smtClean="0">
              <a:solidFill>
                <a:srgbClr val="000000"/>
              </a:solidFill>
            </a:rPr>
            <a:t>Proyección de ingresos del municipio de villavicencio 	</a:t>
          </a:r>
          <a:endParaRPr lang="es-ES" sz="1600">
            <a:solidFill>
              <a:srgbClr val="000000"/>
            </a:solidFill>
          </a:endParaRPr>
        </a:p>
      </dgm:t>
    </dgm:pt>
    <dgm:pt modelId="{A46EDF57-74DC-DF43-A408-D6CE6A1B7EE2}" type="parTrans" cxnId="{06EE6B19-A59C-1D45-8C5C-36F8FF56D9A0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FB6FCFAB-BF5E-6D4B-A820-E24C728B4E81}" type="sibTrans" cxnId="{06EE6B19-A59C-1D45-8C5C-36F8FF56D9A0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18466D7B-F629-8E45-8E67-6192E999B561}">
      <dgm:prSet custT="1"/>
      <dgm:spPr/>
      <dgm:t>
        <a:bodyPr/>
        <a:lstStyle/>
        <a:p>
          <a:r>
            <a:rPr lang="es-ES_tradnl" sz="1600" dirty="0" smtClean="0">
              <a:solidFill>
                <a:srgbClr val="000000"/>
              </a:solidFill>
            </a:rPr>
            <a:t> Ingresos corrientes </a:t>
          </a:r>
          <a:endParaRPr lang="es-ES" sz="1600" dirty="0">
            <a:solidFill>
              <a:srgbClr val="000000"/>
            </a:solidFill>
          </a:endParaRPr>
        </a:p>
      </dgm:t>
    </dgm:pt>
    <dgm:pt modelId="{2ACBB3D6-18CE-904E-8A58-838F9A3EFB00}" type="parTrans" cxnId="{34A2FF20-5151-3B44-BC3D-9230F63C198E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D5ED2D3F-D920-B649-8794-213E72D5F18A}" type="sibTrans" cxnId="{34A2FF20-5151-3B44-BC3D-9230F63C198E}">
      <dgm:prSet/>
      <dgm:spPr/>
      <dgm:t>
        <a:bodyPr/>
        <a:lstStyle/>
        <a:p>
          <a:endParaRPr lang="es-ES" sz="1600">
            <a:solidFill>
              <a:srgbClr val="000000"/>
            </a:solidFill>
          </a:endParaRPr>
        </a:p>
      </dgm:t>
    </dgm:pt>
    <dgm:pt modelId="{6FE882FF-A34F-8447-AEF1-F1C29D61E309}" type="pres">
      <dgm:prSet presAssocID="{D0F80633-EF84-3D4D-B821-25F4BF00A3F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0FD702A-C471-1141-AC55-82A0E0AEC984}" type="pres">
      <dgm:prSet presAssocID="{45ACABD3-8890-3A42-AF87-57DE40C19C63}" presName="parentLin" presStyleCnt="0"/>
      <dgm:spPr/>
    </dgm:pt>
    <dgm:pt modelId="{89FFD646-E4D0-7B4E-9E7A-B8F6CF2152C8}" type="pres">
      <dgm:prSet presAssocID="{45ACABD3-8890-3A42-AF87-57DE40C19C63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05E17135-7AB8-D04A-A0E2-1C011336125E}" type="pres">
      <dgm:prSet presAssocID="{45ACABD3-8890-3A42-AF87-57DE40C19C63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49B719-51B7-4D48-BB19-8D3857487B4F}" type="pres">
      <dgm:prSet presAssocID="{45ACABD3-8890-3A42-AF87-57DE40C19C63}" presName="negativeSpace" presStyleCnt="0"/>
      <dgm:spPr/>
    </dgm:pt>
    <dgm:pt modelId="{DB57AEEE-D54D-9048-9466-7AEBCA56DB45}" type="pres">
      <dgm:prSet presAssocID="{45ACABD3-8890-3A42-AF87-57DE40C19C63}" presName="childText" presStyleLbl="conFgAcc1" presStyleIdx="0" presStyleCnt="6">
        <dgm:presLayoutVars>
          <dgm:bulletEnabled val="1"/>
        </dgm:presLayoutVars>
      </dgm:prSet>
      <dgm:spPr/>
    </dgm:pt>
    <dgm:pt modelId="{9A63BE00-AA5B-D145-85D1-B75D3BC69DE0}" type="pres">
      <dgm:prSet presAssocID="{729DBEA9-7BB5-7241-B026-A9DA6D8E83BD}" presName="spaceBetweenRectangles" presStyleCnt="0"/>
      <dgm:spPr/>
    </dgm:pt>
    <dgm:pt modelId="{6CF70E90-A3E6-7A4B-AB6E-ACFF6DA9464D}" type="pres">
      <dgm:prSet presAssocID="{07039D1B-E72D-D042-A0BA-E932D4C4CDF8}" presName="parentLin" presStyleCnt="0"/>
      <dgm:spPr/>
    </dgm:pt>
    <dgm:pt modelId="{BAA7B112-6D5A-6943-B14A-DD79A514C33A}" type="pres">
      <dgm:prSet presAssocID="{07039D1B-E72D-D042-A0BA-E932D4C4CDF8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0C60211E-99BA-B24C-8755-B2CBBF07F040}" type="pres">
      <dgm:prSet presAssocID="{07039D1B-E72D-D042-A0BA-E932D4C4CDF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40F612-7989-FC44-A2DC-B2930A77E5DE}" type="pres">
      <dgm:prSet presAssocID="{07039D1B-E72D-D042-A0BA-E932D4C4CDF8}" presName="negativeSpace" presStyleCnt="0"/>
      <dgm:spPr/>
    </dgm:pt>
    <dgm:pt modelId="{DDE11ABE-8C39-3146-B1B6-33C256C0D5E1}" type="pres">
      <dgm:prSet presAssocID="{07039D1B-E72D-D042-A0BA-E932D4C4CDF8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DCE63B-FE39-2742-81AA-71707C5BCB3F}" type="pres">
      <dgm:prSet presAssocID="{72A3CBC8-84EC-D248-A628-36FE101E5A2B}" presName="spaceBetweenRectangles" presStyleCnt="0"/>
      <dgm:spPr/>
    </dgm:pt>
    <dgm:pt modelId="{34F304A1-20D9-6945-9764-28CECF18464A}" type="pres">
      <dgm:prSet presAssocID="{3DDEB12C-4EE9-C845-93F4-32634E783198}" presName="parentLin" presStyleCnt="0"/>
      <dgm:spPr/>
    </dgm:pt>
    <dgm:pt modelId="{5A967893-83CD-3442-AA2D-D0B18CA49A24}" type="pres">
      <dgm:prSet presAssocID="{3DDEB12C-4EE9-C845-93F4-32634E783198}" presName="parentLeftMargin" presStyleLbl="node1" presStyleIdx="1" presStyleCnt="6"/>
      <dgm:spPr/>
      <dgm:t>
        <a:bodyPr/>
        <a:lstStyle/>
        <a:p>
          <a:endParaRPr lang="es-ES"/>
        </a:p>
      </dgm:t>
    </dgm:pt>
    <dgm:pt modelId="{CF26F562-13ED-7A42-B3D8-C3310B5255EF}" type="pres">
      <dgm:prSet presAssocID="{3DDEB12C-4EE9-C845-93F4-32634E78319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3C47E8-C702-6C49-9CC4-CE65DF696E17}" type="pres">
      <dgm:prSet presAssocID="{3DDEB12C-4EE9-C845-93F4-32634E783198}" presName="negativeSpace" presStyleCnt="0"/>
      <dgm:spPr/>
    </dgm:pt>
    <dgm:pt modelId="{D62D5DDB-F045-124D-A060-819DF7CA5C7B}" type="pres">
      <dgm:prSet presAssocID="{3DDEB12C-4EE9-C845-93F4-32634E783198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DF35ED-58BE-284A-95DB-F0A396FF4B8D}" type="pres">
      <dgm:prSet presAssocID="{3E040829-D47D-D644-889D-F220E805A9AD}" presName="spaceBetweenRectangles" presStyleCnt="0"/>
      <dgm:spPr/>
    </dgm:pt>
    <dgm:pt modelId="{3B7B42FA-F877-0446-A1FA-85F0AAE5210D}" type="pres">
      <dgm:prSet presAssocID="{FD82326E-DBFE-B146-9B95-E6E209767B18}" presName="parentLin" presStyleCnt="0"/>
      <dgm:spPr/>
    </dgm:pt>
    <dgm:pt modelId="{9CB9FE80-8418-A443-9F1F-79AE7AF34A80}" type="pres">
      <dgm:prSet presAssocID="{FD82326E-DBFE-B146-9B95-E6E209767B18}" presName="parentLeftMargin" presStyleLbl="node1" presStyleIdx="2" presStyleCnt="6"/>
      <dgm:spPr/>
      <dgm:t>
        <a:bodyPr/>
        <a:lstStyle/>
        <a:p>
          <a:endParaRPr lang="es-ES"/>
        </a:p>
      </dgm:t>
    </dgm:pt>
    <dgm:pt modelId="{41770F40-0C38-3746-80C0-99557D3B1651}" type="pres">
      <dgm:prSet presAssocID="{FD82326E-DBFE-B146-9B95-E6E209767B1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0C78F0-3DB3-1745-84D7-3CFD9B43FB6B}" type="pres">
      <dgm:prSet presAssocID="{FD82326E-DBFE-B146-9B95-E6E209767B18}" presName="negativeSpace" presStyleCnt="0"/>
      <dgm:spPr/>
    </dgm:pt>
    <dgm:pt modelId="{3E72793B-408F-9E48-B7FD-A451F0E4BFD6}" type="pres">
      <dgm:prSet presAssocID="{FD82326E-DBFE-B146-9B95-E6E209767B18}" presName="childText" presStyleLbl="conFgAcc1" presStyleIdx="3" presStyleCnt="6">
        <dgm:presLayoutVars>
          <dgm:bulletEnabled val="1"/>
        </dgm:presLayoutVars>
      </dgm:prSet>
      <dgm:spPr/>
    </dgm:pt>
    <dgm:pt modelId="{65C7D126-95AC-2346-875D-D9D134F92351}" type="pres">
      <dgm:prSet presAssocID="{FB6FCFAB-BF5E-6D4B-A820-E24C728B4E81}" presName="spaceBetweenRectangles" presStyleCnt="0"/>
      <dgm:spPr/>
    </dgm:pt>
    <dgm:pt modelId="{FFD42684-9CEF-EC49-8413-B750900E8CD3}" type="pres">
      <dgm:prSet presAssocID="{18466D7B-F629-8E45-8E67-6192E999B561}" presName="parentLin" presStyleCnt="0"/>
      <dgm:spPr/>
    </dgm:pt>
    <dgm:pt modelId="{CF6EE7FA-2182-AA4F-BEFD-4A55E4CA20AC}" type="pres">
      <dgm:prSet presAssocID="{18466D7B-F629-8E45-8E67-6192E999B561}" presName="parentLeftMargin" presStyleLbl="node1" presStyleIdx="3" presStyleCnt="6"/>
      <dgm:spPr/>
      <dgm:t>
        <a:bodyPr/>
        <a:lstStyle/>
        <a:p>
          <a:endParaRPr lang="es-ES"/>
        </a:p>
      </dgm:t>
    </dgm:pt>
    <dgm:pt modelId="{FC2FB353-78F0-6046-A7A1-2D3CB9FBDC94}" type="pres">
      <dgm:prSet presAssocID="{18466D7B-F629-8E45-8E67-6192E999B56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91E0C6-3132-114A-8495-AB9FD2F47E04}" type="pres">
      <dgm:prSet presAssocID="{18466D7B-F629-8E45-8E67-6192E999B561}" presName="negativeSpace" presStyleCnt="0"/>
      <dgm:spPr/>
    </dgm:pt>
    <dgm:pt modelId="{92160154-2D30-3C44-869C-7DCE0B7B19D6}" type="pres">
      <dgm:prSet presAssocID="{18466D7B-F629-8E45-8E67-6192E999B561}" presName="childText" presStyleLbl="conFgAcc1" presStyleIdx="4" presStyleCnt="6">
        <dgm:presLayoutVars>
          <dgm:bulletEnabled val="1"/>
        </dgm:presLayoutVars>
      </dgm:prSet>
      <dgm:spPr/>
    </dgm:pt>
    <dgm:pt modelId="{16D9F6FC-22C4-FE4A-908B-D56205A7575B}" type="pres">
      <dgm:prSet presAssocID="{D5ED2D3F-D920-B649-8794-213E72D5F18A}" presName="spaceBetweenRectangles" presStyleCnt="0"/>
      <dgm:spPr/>
    </dgm:pt>
    <dgm:pt modelId="{2163E2A5-04A8-B249-9D41-F27EF76CC391}" type="pres">
      <dgm:prSet presAssocID="{75484DB5-8E54-6045-B0DF-7D8489B37759}" presName="parentLin" presStyleCnt="0"/>
      <dgm:spPr/>
    </dgm:pt>
    <dgm:pt modelId="{EB59E0C3-67F8-864B-A3CE-4CC5DA629E8C}" type="pres">
      <dgm:prSet presAssocID="{75484DB5-8E54-6045-B0DF-7D8489B37759}" presName="parentLeftMargin" presStyleLbl="node1" presStyleIdx="4" presStyleCnt="6"/>
      <dgm:spPr/>
      <dgm:t>
        <a:bodyPr/>
        <a:lstStyle/>
        <a:p>
          <a:endParaRPr lang="es-ES"/>
        </a:p>
      </dgm:t>
    </dgm:pt>
    <dgm:pt modelId="{4D531CEC-2790-4240-B7E7-90528B6C2EEE}" type="pres">
      <dgm:prSet presAssocID="{75484DB5-8E54-6045-B0DF-7D8489B37759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F226F1-FF97-DE4B-B67C-C50A2F859212}" type="pres">
      <dgm:prSet presAssocID="{75484DB5-8E54-6045-B0DF-7D8489B37759}" presName="negativeSpace" presStyleCnt="0"/>
      <dgm:spPr/>
    </dgm:pt>
    <dgm:pt modelId="{A0BDEF8A-50C2-1B45-A4AE-028B3FF31C18}" type="pres">
      <dgm:prSet presAssocID="{75484DB5-8E54-6045-B0DF-7D8489B37759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BF95CF17-7827-D742-B266-F1CA1539CB4F}" type="presOf" srcId="{DB703F68-FDBA-6B44-946A-5730B3622295}" destId="{D62D5DDB-F045-124D-A060-819DF7CA5C7B}" srcOrd="0" destOrd="0" presId="urn:microsoft.com/office/officeart/2005/8/layout/list1"/>
    <dgm:cxn modelId="{BD7D7879-E567-4142-BE0E-BDA10874BEA1}" type="presOf" srcId="{75484DB5-8E54-6045-B0DF-7D8489B37759}" destId="{4D531CEC-2790-4240-B7E7-90528B6C2EEE}" srcOrd="1" destOrd="0" presId="urn:microsoft.com/office/officeart/2005/8/layout/list1"/>
    <dgm:cxn modelId="{22982F1F-4341-8D40-AD11-E1511CB76744}" srcId="{3DDEB12C-4EE9-C845-93F4-32634E783198}" destId="{DB703F68-FDBA-6B44-946A-5730B3622295}" srcOrd="0" destOrd="0" parTransId="{14A97AE2-A4B7-B049-8BCB-CCAEB9B071CB}" sibTransId="{D72EEFD7-02BA-D847-8AE6-641260648C53}"/>
    <dgm:cxn modelId="{06EE6B19-A59C-1D45-8C5C-36F8FF56D9A0}" srcId="{D0F80633-EF84-3D4D-B821-25F4BF00A3F2}" destId="{FD82326E-DBFE-B146-9B95-E6E209767B18}" srcOrd="3" destOrd="0" parTransId="{A46EDF57-74DC-DF43-A408-D6CE6A1B7EE2}" sibTransId="{FB6FCFAB-BF5E-6D4B-A820-E24C728B4E81}"/>
    <dgm:cxn modelId="{583B314D-2BFA-3F44-8703-E53379FAEEFF}" type="presOf" srcId="{07039D1B-E72D-D042-A0BA-E932D4C4CDF8}" destId="{0C60211E-99BA-B24C-8755-B2CBBF07F040}" srcOrd="1" destOrd="0" presId="urn:microsoft.com/office/officeart/2005/8/layout/list1"/>
    <dgm:cxn modelId="{5B35AE11-E2AB-DA44-9CBB-86B003A81A7E}" type="presOf" srcId="{18466D7B-F629-8E45-8E67-6192E999B561}" destId="{FC2FB353-78F0-6046-A7A1-2D3CB9FBDC94}" srcOrd="1" destOrd="0" presId="urn:microsoft.com/office/officeart/2005/8/layout/list1"/>
    <dgm:cxn modelId="{A129D618-DF28-7744-83DB-42191CA911BB}" srcId="{D0F80633-EF84-3D4D-B821-25F4BF00A3F2}" destId="{45ACABD3-8890-3A42-AF87-57DE40C19C63}" srcOrd="0" destOrd="0" parTransId="{2778F0F9-7EFF-1E48-8603-18025A4A2AA5}" sibTransId="{729DBEA9-7BB5-7241-B026-A9DA6D8E83BD}"/>
    <dgm:cxn modelId="{34A2FF20-5151-3B44-BC3D-9230F63C198E}" srcId="{D0F80633-EF84-3D4D-B821-25F4BF00A3F2}" destId="{18466D7B-F629-8E45-8E67-6192E999B561}" srcOrd="4" destOrd="0" parTransId="{2ACBB3D6-18CE-904E-8A58-838F9A3EFB00}" sibTransId="{D5ED2D3F-D920-B649-8794-213E72D5F18A}"/>
    <dgm:cxn modelId="{A80D2F8D-E778-7441-9519-71E7863EA203}" type="presOf" srcId="{18466D7B-F629-8E45-8E67-6192E999B561}" destId="{CF6EE7FA-2182-AA4F-BEFD-4A55E4CA20AC}" srcOrd="0" destOrd="0" presId="urn:microsoft.com/office/officeart/2005/8/layout/list1"/>
    <dgm:cxn modelId="{875ACBE5-1072-5642-B886-069349748C27}" type="presOf" srcId="{3DDEB12C-4EE9-C845-93F4-32634E783198}" destId="{5A967893-83CD-3442-AA2D-D0B18CA49A24}" srcOrd="0" destOrd="0" presId="urn:microsoft.com/office/officeart/2005/8/layout/list1"/>
    <dgm:cxn modelId="{C6589381-D2A5-5C49-88DE-7FFC12555D80}" srcId="{D0F80633-EF84-3D4D-B821-25F4BF00A3F2}" destId="{75484DB5-8E54-6045-B0DF-7D8489B37759}" srcOrd="5" destOrd="0" parTransId="{B1FB0C28-5BA9-A949-B1FB-A29A4FF57443}" sibTransId="{72F69C2B-B8B5-4F40-A7BA-BE0AD4DD13B2}"/>
    <dgm:cxn modelId="{0FDC0F81-E652-E549-95D8-FF7ED9C0A52B}" srcId="{D0F80633-EF84-3D4D-B821-25F4BF00A3F2}" destId="{07039D1B-E72D-D042-A0BA-E932D4C4CDF8}" srcOrd="1" destOrd="0" parTransId="{6EA396AD-019A-D446-AB19-57FFA039D2AC}" sibTransId="{72A3CBC8-84EC-D248-A628-36FE101E5A2B}"/>
    <dgm:cxn modelId="{3C4A2E69-B70B-474E-8038-B2ABD50613C9}" srcId="{07039D1B-E72D-D042-A0BA-E932D4C4CDF8}" destId="{72B73ACD-D62D-804B-967B-2D8CED34F7A4}" srcOrd="0" destOrd="0" parTransId="{E38A67AA-3544-D24B-8A56-AEE287B9CC08}" sibTransId="{ABBDCDB6-50F2-1942-ABEE-5DBC3C7995BE}"/>
    <dgm:cxn modelId="{65A7CA75-06F5-034F-8ED4-1D244B74301C}" type="presOf" srcId="{45ACABD3-8890-3A42-AF87-57DE40C19C63}" destId="{89FFD646-E4D0-7B4E-9E7A-B8F6CF2152C8}" srcOrd="0" destOrd="0" presId="urn:microsoft.com/office/officeart/2005/8/layout/list1"/>
    <dgm:cxn modelId="{16EBACB0-6DFF-4049-94E8-243BDCDCBC4B}" type="presOf" srcId="{45ACABD3-8890-3A42-AF87-57DE40C19C63}" destId="{05E17135-7AB8-D04A-A0E2-1C011336125E}" srcOrd="1" destOrd="0" presId="urn:microsoft.com/office/officeart/2005/8/layout/list1"/>
    <dgm:cxn modelId="{E717E8B1-A541-4248-AC39-1A426F8FDBCB}" type="presOf" srcId="{07039D1B-E72D-D042-A0BA-E932D4C4CDF8}" destId="{BAA7B112-6D5A-6943-B14A-DD79A514C33A}" srcOrd="0" destOrd="0" presId="urn:microsoft.com/office/officeart/2005/8/layout/list1"/>
    <dgm:cxn modelId="{E93B2903-0915-D94C-B121-772D40AC531B}" type="presOf" srcId="{3DDEB12C-4EE9-C845-93F4-32634E783198}" destId="{CF26F562-13ED-7A42-B3D8-C3310B5255EF}" srcOrd="1" destOrd="0" presId="urn:microsoft.com/office/officeart/2005/8/layout/list1"/>
    <dgm:cxn modelId="{9441D85D-B201-9B42-8DF1-473C9EA7929E}" type="presOf" srcId="{D0F80633-EF84-3D4D-B821-25F4BF00A3F2}" destId="{6FE882FF-A34F-8447-AEF1-F1C29D61E309}" srcOrd="0" destOrd="0" presId="urn:microsoft.com/office/officeart/2005/8/layout/list1"/>
    <dgm:cxn modelId="{37B95A6D-5A64-1D4C-8982-9FA910ADDB63}" type="presOf" srcId="{FD82326E-DBFE-B146-9B95-E6E209767B18}" destId="{41770F40-0C38-3746-80C0-99557D3B1651}" srcOrd="1" destOrd="0" presId="urn:microsoft.com/office/officeart/2005/8/layout/list1"/>
    <dgm:cxn modelId="{459B384A-8411-7A4E-A8FE-4050D613FA17}" type="presOf" srcId="{75484DB5-8E54-6045-B0DF-7D8489B37759}" destId="{EB59E0C3-67F8-864B-A3CE-4CC5DA629E8C}" srcOrd="0" destOrd="0" presId="urn:microsoft.com/office/officeart/2005/8/layout/list1"/>
    <dgm:cxn modelId="{D2C97737-45CE-DB4C-8241-A6485AE7322E}" type="presOf" srcId="{72B73ACD-D62D-804B-967B-2D8CED34F7A4}" destId="{DDE11ABE-8C39-3146-B1B6-33C256C0D5E1}" srcOrd="0" destOrd="0" presId="urn:microsoft.com/office/officeart/2005/8/layout/list1"/>
    <dgm:cxn modelId="{69BABE0F-363A-BC49-90ED-C25F9E1AD3FE}" srcId="{D0F80633-EF84-3D4D-B821-25F4BF00A3F2}" destId="{3DDEB12C-4EE9-C845-93F4-32634E783198}" srcOrd="2" destOrd="0" parTransId="{AB2A641D-C314-ED42-B3F0-B042135DBFE5}" sibTransId="{3E040829-D47D-D644-889D-F220E805A9AD}"/>
    <dgm:cxn modelId="{BFCE1991-AB8B-CC49-87C2-04AE14F4148E}" type="presOf" srcId="{FD82326E-DBFE-B146-9B95-E6E209767B18}" destId="{9CB9FE80-8418-A443-9F1F-79AE7AF34A80}" srcOrd="0" destOrd="0" presId="urn:microsoft.com/office/officeart/2005/8/layout/list1"/>
    <dgm:cxn modelId="{D50471CC-F8CB-B04C-9002-DFCD6521C03D}" type="presParOf" srcId="{6FE882FF-A34F-8447-AEF1-F1C29D61E309}" destId="{00FD702A-C471-1141-AC55-82A0E0AEC984}" srcOrd="0" destOrd="0" presId="urn:microsoft.com/office/officeart/2005/8/layout/list1"/>
    <dgm:cxn modelId="{D15B0964-E8E1-8840-A295-340F70959BB6}" type="presParOf" srcId="{00FD702A-C471-1141-AC55-82A0E0AEC984}" destId="{89FFD646-E4D0-7B4E-9E7A-B8F6CF2152C8}" srcOrd="0" destOrd="0" presId="urn:microsoft.com/office/officeart/2005/8/layout/list1"/>
    <dgm:cxn modelId="{4B35287A-ED2A-BF48-8E06-587A22F63514}" type="presParOf" srcId="{00FD702A-C471-1141-AC55-82A0E0AEC984}" destId="{05E17135-7AB8-D04A-A0E2-1C011336125E}" srcOrd="1" destOrd="0" presId="urn:microsoft.com/office/officeart/2005/8/layout/list1"/>
    <dgm:cxn modelId="{CEBA24AB-0FDC-8A48-A080-2D3537663283}" type="presParOf" srcId="{6FE882FF-A34F-8447-AEF1-F1C29D61E309}" destId="{5549B719-51B7-4D48-BB19-8D3857487B4F}" srcOrd="1" destOrd="0" presId="urn:microsoft.com/office/officeart/2005/8/layout/list1"/>
    <dgm:cxn modelId="{9C745F32-CED0-C849-AD77-76A48A4D070F}" type="presParOf" srcId="{6FE882FF-A34F-8447-AEF1-F1C29D61E309}" destId="{DB57AEEE-D54D-9048-9466-7AEBCA56DB45}" srcOrd="2" destOrd="0" presId="urn:microsoft.com/office/officeart/2005/8/layout/list1"/>
    <dgm:cxn modelId="{0D5BF699-266E-554C-A61F-2AAEC2741D78}" type="presParOf" srcId="{6FE882FF-A34F-8447-AEF1-F1C29D61E309}" destId="{9A63BE00-AA5B-D145-85D1-B75D3BC69DE0}" srcOrd="3" destOrd="0" presId="urn:microsoft.com/office/officeart/2005/8/layout/list1"/>
    <dgm:cxn modelId="{CDDE1742-C348-B143-8D9C-F55182E2DF56}" type="presParOf" srcId="{6FE882FF-A34F-8447-AEF1-F1C29D61E309}" destId="{6CF70E90-A3E6-7A4B-AB6E-ACFF6DA9464D}" srcOrd="4" destOrd="0" presId="urn:microsoft.com/office/officeart/2005/8/layout/list1"/>
    <dgm:cxn modelId="{4A2603BA-4E2B-D341-8BCB-5582DA86E5B5}" type="presParOf" srcId="{6CF70E90-A3E6-7A4B-AB6E-ACFF6DA9464D}" destId="{BAA7B112-6D5A-6943-B14A-DD79A514C33A}" srcOrd="0" destOrd="0" presId="urn:microsoft.com/office/officeart/2005/8/layout/list1"/>
    <dgm:cxn modelId="{820CB148-75F8-CD4E-BDB7-157C0658EFCD}" type="presParOf" srcId="{6CF70E90-A3E6-7A4B-AB6E-ACFF6DA9464D}" destId="{0C60211E-99BA-B24C-8755-B2CBBF07F040}" srcOrd="1" destOrd="0" presId="urn:microsoft.com/office/officeart/2005/8/layout/list1"/>
    <dgm:cxn modelId="{FC2DC80E-1DD9-A84A-ACA3-F2B4FD9463E9}" type="presParOf" srcId="{6FE882FF-A34F-8447-AEF1-F1C29D61E309}" destId="{4D40F612-7989-FC44-A2DC-B2930A77E5DE}" srcOrd="5" destOrd="0" presId="urn:microsoft.com/office/officeart/2005/8/layout/list1"/>
    <dgm:cxn modelId="{E27F8951-609C-5242-8218-4A6B08EFED87}" type="presParOf" srcId="{6FE882FF-A34F-8447-AEF1-F1C29D61E309}" destId="{DDE11ABE-8C39-3146-B1B6-33C256C0D5E1}" srcOrd="6" destOrd="0" presId="urn:microsoft.com/office/officeart/2005/8/layout/list1"/>
    <dgm:cxn modelId="{5EE8C9C5-FA0D-8743-9132-DCEF74AB0736}" type="presParOf" srcId="{6FE882FF-A34F-8447-AEF1-F1C29D61E309}" destId="{18DCE63B-FE39-2742-81AA-71707C5BCB3F}" srcOrd="7" destOrd="0" presId="urn:microsoft.com/office/officeart/2005/8/layout/list1"/>
    <dgm:cxn modelId="{68B50981-FF38-824B-8655-1AF4736A9334}" type="presParOf" srcId="{6FE882FF-A34F-8447-AEF1-F1C29D61E309}" destId="{34F304A1-20D9-6945-9764-28CECF18464A}" srcOrd="8" destOrd="0" presId="urn:microsoft.com/office/officeart/2005/8/layout/list1"/>
    <dgm:cxn modelId="{8D0B58F4-E399-1549-93A8-BAED51C29631}" type="presParOf" srcId="{34F304A1-20D9-6945-9764-28CECF18464A}" destId="{5A967893-83CD-3442-AA2D-D0B18CA49A24}" srcOrd="0" destOrd="0" presId="urn:microsoft.com/office/officeart/2005/8/layout/list1"/>
    <dgm:cxn modelId="{64DB0C13-819C-6842-89DA-823A0DDFB3D0}" type="presParOf" srcId="{34F304A1-20D9-6945-9764-28CECF18464A}" destId="{CF26F562-13ED-7A42-B3D8-C3310B5255EF}" srcOrd="1" destOrd="0" presId="urn:microsoft.com/office/officeart/2005/8/layout/list1"/>
    <dgm:cxn modelId="{7BD4510B-A1E0-284E-BA88-825663C428C4}" type="presParOf" srcId="{6FE882FF-A34F-8447-AEF1-F1C29D61E309}" destId="{593C47E8-C702-6C49-9CC4-CE65DF696E17}" srcOrd="9" destOrd="0" presId="urn:microsoft.com/office/officeart/2005/8/layout/list1"/>
    <dgm:cxn modelId="{C03A94EA-78B5-D64B-9229-F174F4792D7B}" type="presParOf" srcId="{6FE882FF-A34F-8447-AEF1-F1C29D61E309}" destId="{D62D5DDB-F045-124D-A060-819DF7CA5C7B}" srcOrd="10" destOrd="0" presId="urn:microsoft.com/office/officeart/2005/8/layout/list1"/>
    <dgm:cxn modelId="{F08C04DE-7DD6-724E-BFD8-2799655E55B5}" type="presParOf" srcId="{6FE882FF-A34F-8447-AEF1-F1C29D61E309}" destId="{3FDF35ED-58BE-284A-95DB-F0A396FF4B8D}" srcOrd="11" destOrd="0" presId="urn:microsoft.com/office/officeart/2005/8/layout/list1"/>
    <dgm:cxn modelId="{8E05F1A0-0FEF-B942-90E5-5C8A6061776E}" type="presParOf" srcId="{6FE882FF-A34F-8447-AEF1-F1C29D61E309}" destId="{3B7B42FA-F877-0446-A1FA-85F0AAE5210D}" srcOrd="12" destOrd="0" presId="urn:microsoft.com/office/officeart/2005/8/layout/list1"/>
    <dgm:cxn modelId="{FF7019B5-355B-AC45-A410-09DDF4BDB2FE}" type="presParOf" srcId="{3B7B42FA-F877-0446-A1FA-85F0AAE5210D}" destId="{9CB9FE80-8418-A443-9F1F-79AE7AF34A80}" srcOrd="0" destOrd="0" presId="urn:microsoft.com/office/officeart/2005/8/layout/list1"/>
    <dgm:cxn modelId="{60E06B41-BE16-0140-88C5-CD5D03D64AB4}" type="presParOf" srcId="{3B7B42FA-F877-0446-A1FA-85F0AAE5210D}" destId="{41770F40-0C38-3746-80C0-99557D3B1651}" srcOrd="1" destOrd="0" presId="urn:microsoft.com/office/officeart/2005/8/layout/list1"/>
    <dgm:cxn modelId="{A13EA9DE-6416-F544-BC84-FDDC30BE8982}" type="presParOf" srcId="{6FE882FF-A34F-8447-AEF1-F1C29D61E309}" destId="{140C78F0-3DB3-1745-84D7-3CFD9B43FB6B}" srcOrd="13" destOrd="0" presId="urn:microsoft.com/office/officeart/2005/8/layout/list1"/>
    <dgm:cxn modelId="{968ACF52-2E09-7B42-9260-3E52E27F3E97}" type="presParOf" srcId="{6FE882FF-A34F-8447-AEF1-F1C29D61E309}" destId="{3E72793B-408F-9E48-B7FD-A451F0E4BFD6}" srcOrd="14" destOrd="0" presId="urn:microsoft.com/office/officeart/2005/8/layout/list1"/>
    <dgm:cxn modelId="{08601499-077A-1E4A-A628-098E4E694CF5}" type="presParOf" srcId="{6FE882FF-A34F-8447-AEF1-F1C29D61E309}" destId="{65C7D126-95AC-2346-875D-D9D134F92351}" srcOrd="15" destOrd="0" presId="urn:microsoft.com/office/officeart/2005/8/layout/list1"/>
    <dgm:cxn modelId="{1676B2BA-C931-B94C-9248-37E30A600502}" type="presParOf" srcId="{6FE882FF-A34F-8447-AEF1-F1C29D61E309}" destId="{FFD42684-9CEF-EC49-8413-B750900E8CD3}" srcOrd="16" destOrd="0" presId="urn:microsoft.com/office/officeart/2005/8/layout/list1"/>
    <dgm:cxn modelId="{8E0F84AD-3B21-FC47-A1F9-36CAE9A38B48}" type="presParOf" srcId="{FFD42684-9CEF-EC49-8413-B750900E8CD3}" destId="{CF6EE7FA-2182-AA4F-BEFD-4A55E4CA20AC}" srcOrd="0" destOrd="0" presId="urn:microsoft.com/office/officeart/2005/8/layout/list1"/>
    <dgm:cxn modelId="{A0E5B96B-B4FE-434B-9A5C-25D0CD727BFD}" type="presParOf" srcId="{FFD42684-9CEF-EC49-8413-B750900E8CD3}" destId="{FC2FB353-78F0-6046-A7A1-2D3CB9FBDC94}" srcOrd="1" destOrd="0" presId="urn:microsoft.com/office/officeart/2005/8/layout/list1"/>
    <dgm:cxn modelId="{AB2FF3A6-4DB2-FF4A-BF8D-0AD6F78CF8A8}" type="presParOf" srcId="{6FE882FF-A34F-8447-AEF1-F1C29D61E309}" destId="{CF91E0C6-3132-114A-8495-AB9FD2F47E04}" srcOrd="17" destOrd="0" presId="urn:microsoft.com/office/officeart/2005/8/layout/list1"/>
    <dgm:cxn modelId="{9A33ACD0-D603-544B-96B7-4DB91EC1AC07}" type="presParOf" srcId="{6FE882FF-A34F-8447-AEF1-F1C29D61E309}" destId="{92160154-2D30-3C44-869C-7DCE0B7B19D6}" srcOrd="18" destOrd="0" presId="urn:microsoft.com/office/officeart/2005/8/layout/list1"/>
    <dgm:cxn modelId="{D11E668D-0A02-9E4F-982F-F304F924D90C}" type="presParOf" srcId="{6FE882FF-A34F-8447-AEF1-F1C29D61E309}" destId="{16D9F6FC-22C4-FE4A-908B-D56205A7575B}" srcOrd="19" destOrd="0" presId="urn:microsoft.com/office/officeart/2005/8/layout/list1"/>
    <dgm:cxn modelId="{2C3A3683-0E30-6A49-A43A-0A9FB34E237F}" type="presParOf" srcId="{6FE882FF-A34F-8447-AEF1-F1C29D61E309}" destId="{2163E2A5-04A8-B249-9D41-F27EF76CC391}" srcOrd="20" destOrd="0" presId="urn:microsoft.com/office/officeart/2005/8/layout/list1"/>
    <dgm:cxn modelId="{D165B6DB-243B-CA4F-9347-A94648218953}" type="presParOf" srcId="{2163E2A5-04A8-B249-9D41-F27EF76CC391}" destId="{EB59E0C3-67F8-864B-A3CE-4CC5DA629E8C}" srcOrd="0" destOrd="0" presId="urn:microsoft.com/office/officeart/2005/8/layout/list1"/>
    <dgm:cxn modelId="{F074119A-7A90-E847-98B1-ED892BEF7193}" type="presParOf" srcId="{2163E2A5-04A8-B249-9D41-F27EF76CC391}" destId="{4D531CEC-2790-4240-B7E7-90528B6C2EEE}" srcOrd="1" destOrd="0" presId="urn:microsoft.com/office/officeart/2005/8/layout/list1"/>
    <dgm:cxn modelId="{CE452B75-A4BC-5244-B220-C66C5B25E219}" type="presParOf" srcId="{6FE882FF-A34F-8447-AEF1-F1C29D61E309}" destId="{F2F226F1-FF97-DE4B-B67C-C50A2F859212}" srcOrd="21" destOrd="0" presId="urn:microsoft.com/office/officeart/2005/8/layout/list1"/>
    <dgm:cxn modelId="{59E26C29-B0CB-8F46-93F6-286A819020BF}" type="presParOf" srcId="{6FE882FF-A34F-8447-AEF1-F1C29D61E309}" destId="{A0BDEF8A-50C2-1B45-A4AE-028B3FF31C1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EBDC8-CE7F-CA4B-B36C-143734D16426}">
      <dsp:nvSpPr>
        <dsp:cNvPr id="0" name=""/>
        <dsp:cNvSpPr/>
      </dsp:nvSpPr>
      <dsp:spPr>
        <a:xfrm>
          <a:off x="2882420" y="2534"/>
          <a:ext cx="1662900" cy="108088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>
              <a:solidFill>
                <a:srgbClr val="000000"/>
              </a:solidFill>
            </a:rPr>
            <a:t> Eje 1- Villavicencio, capital del piedemonte </a:t>
          </a:r>
          <a:endParaRPr lang="es-ES" sz="1600" kern="1200" dirty="0" smtClean="0">
            <a:solidFill>
              <a:srgbClr val="000000"/>
            </a:solidFill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600" kern="1200" dirty="0">
            <a:solidFill>
              <a:srgbClr val="000000"/>
            </a:solidFill>
          </a:endParaRPr>
        </a:p>
      </dsp:txBody>
      <dsp:txXfrm>
        <a:off x="2935184" y="55298"/>
        <a:ext cx="1557372" cy="975357"/>
      </dsp:txXfrm>
    </dsp:sp>
    <dsp:sp modelId="{2CE0EF9D-3526-F944-87B6-1CF102FDAF58}">
      <dsp:nvSpPr>
        <dsp:cNvPr id="0" name=""/>
        <dsp:cNvSpPr/>
      </dsp:nvSpPr>
      <dsp:spPr>
        <a:xfrm>
          <a:off x="1554586" y="542976"/>
          <a:ext cx="4318568" cy="4318568"/>
        </a:xfrm>
        <a:custGeom>
          <a:avLst/>
          <a:gdLst/>
          <a:ahLst/>
          <a:cxnLst/>
          <a:rect l="0" t="0" r="0" b="0"/>
          <a:pathLst>
            <a:path>
              <a:moveTo>
                <a:pt x="3213455" y="274813"/>
              </a:moveTo>
              <a:arcTo wR="2159284" hR="2159284" stAng="17953357" swAng="1211663"/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50827-CF3E-8241-8AF0-26C873E3B4F4}">
      <dsp:nvSpPr>
        <dsp:cNvPr id="0" name=""/>
        <dsp:cNvSpPr/>
      </dsp:nvSpPr>
      <dsp:spPr>
        <a:xfrm>
          <a:off x="4936021" y="1494562"/>
          <a:ext cx="1662900" cy="108088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>
              <a:solidFill>
                <a:srgbClr val="000000"/>
              </a:solidFill>
            </a:rPr>
            <a:t>Eje 2 – Villavicencio, ciudad moderna y planificada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4988785" y="1547326"/>
        <a:ext cx="1557372" cy="975357"/>
      </dsp:txXfrm>
    </dsp:sp>
    <dsp:sp modelId="{7A3A355F-C9C2-4E41-9078-360E0A20FF44}">
      <dsp:nvSpPr>
        <dsp:cNvPr id="0" name=""/>
        <dsp:cNvSpPr/>
      </dsp:nvSpPr>
      <dsp:spPr>
        <a:xfrm>
          <a:off x="1554586" y="542976"/>
          <a:ext cx="4318568" cy="4318568"/>
        </a:xfrm>
        <a:custGeom>
          <a:avLst/>
          <a:gdLst/>
          <a:ahLst/>
          <a:cxnLst/>
          <a:rect l="0" t="0" r="0" b="0"/>
          <a:pathLst>
            <a:path>
              <a:moveTo>
                <a:pt x="4313390" y="2308730"/>
              </a:moveTo>
              <a:arcTo wR="2159284" hR="2159284" stAng="21838121" swAng="1359822"/>
            </a:path>
          </a:pathLst>
        </a:custGeom>
        <a:noFill/>
        <a:ln w="9525" cap="flat" cmpd="sng" algn="ctr">
          <a:solidFill>
            <a:schemeClr val="accent1">
              <a:shade val="90000"/>
              <a:hueOff val="93777"/>
              <a:satOff val="-1732"/>
              <a:lumOff val="803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887244-4C30-5740-B15E-7B56F6D65C6E}">
      <dsp:nvSpPr>
        <dsp:cNvPr id="0" name=""/>
        <dsp:cNvSpPr/>
      </dsp:nvSpPr>
      <dsp:spPr>
        <a:xfrm>
          <a:off x="4151616" y="3908715"/>
          <a:ext cx="1662900" cy="108088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>
              <a:solidFill>
                <a:srgbClr val="000000"/>
              </a:solidFill>
            </a:rPr>
            <a:t>Eje 3 – Economía para el empleo y empleo para la economía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4204380" y="3961479"/>
        <a:ext cx="1557372" cy="975357"/>
      </dsp:txXfrm>
    </dsp:sp>
    <dsp:sp modelId="{335B0F9F-4920-D64C-9D89-BF1A956DDD5D}">
      <dsp:nvSpPr>
        <dsp:cNvPr id="0" name=""/>
        <dsp:cNvSpPr/>
      </dsp:nvSpPr>
      <dsp:spPr>
        <a:xfrm>
          <a:off x="1554586" y="542976"/>
          <a:ext cx="4318568" cy="4318568"/>
        </a:xfrm>
        <a:custGeom>
          <a:avLst/>
          <a:gdLst/>
          <a:ahLst/>
          <a:cxnLst/>
          <a:rect l="0" t="0" r="0" b="0"/>
          <a:pathLst>
            <a:path>
              <a:moveTo>
                <a:pt x="2424316" y="4302241"/>
              </a:moveTo>
              <a:arcTo wR="2159284" hR="2159284" stAng="4976981" swAng="846037"/>
            </a:path>
          </a:pathLst>
        </a:custGeom>
        <a:noFill/>
        <a:ln w="9525" cap="flat" cmpd="sng" algn="ctr">
          <a:solidFill>
            <a:schemeClr val="accent1">
              <a:shade val="90000"/>
              <a:hueOff val="187555"/>
              <a:satOff val="-3464"/>
              <a:lumOff val="1606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35900A-1D61-0645-B80D-9F0F3ED6E0BB}">
      <dsp:nvSpPr>
        <dsp:cNvPr id="0" name=""/>
        <dsp:cNvSpPr/>
      </dsp:nvSpPr>
      <dsp:spPr>
        <a:xfrm>
          <a:off x="1613225" y="3908715"/>
          <a:ext cx="1662900" cy="108088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>
              <a:solidFill>
                <a:srgbClr val="000000"/>
              </a:solidFill>
            </a:rPr>
            <a:t>Eje 4 – Gobierno abierto y participativo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1665989" y="3961479"/>
        <a:ext cx="1557372" cy="975357"/>
      </dsp:txXfrm>
    </dsp:sp>
    <dsp:sp modelId="{58AD0054-826B-D14E-A120-DFE789EC96DA}">
      <dsp:nvSpPr>
        <dsp:cNvPr id="0" name=""/>
        <dsp:cNvSpPr/>
      </dsp:nvSpPr>
      <dsp:spPr>
        <a:xfrm>
          <a:off x="1554586" y="542976"/>
          <a:ext cx="4318568" cy="4318568"/>
        </a:xfrm>
        <a:custGeom>
          <a:avLst/>
          <a:gdLst/>
          <a:ahLst/>
          <a:cxnLst/>
          <a:rect l="0" t="0" r="0" b="0"/>
          <a:pathLst>
            <a:path>
              <a:moveTo>
                <a:pt x="229098" y="3127214"/>
              </a:moveTo>
              <a:arcTo wR="2159284" hR="2159284" stAng="9202056" swAng="1359822"/>
            </a:path>
          </a:pathLst>
        </a:custGeom>
        <a:noFill/>
        <a:ln w="9525" cap="flat" cmpd="sng" algn="ctr">
          <a:solidFill>
            <a:schemeClr val="accent1">
              <a:shade val="90000"/>
              <a:hueOff val="281332"/>
              <a:satOff val="-5195"/>
              <a:lumOff val="2409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56B82-C133-084C-B897-A827E9A19DB8}">
      <dsp:nvSpPr>
        <dsp:cNvPr id="0" name=""/>
        <dsp:cNvSpPr/>
      </dsp:nvSpPr>
      <dsp:spPr>
        <a:xfrm>
          <a:off x="828819" y="1494562"/>
          <a:ext cx="1662900" cy="108088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>
              <a:solidFill>
                <a:srgbClr val="000000"/>
              </a:solidFill>
            </a:rPr>
            <a:t>Eje 5 – Ciudad garante de derechos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881583" y="1547326"/>
        <a:ext cx="1557372" cy="975357"/>
      </dsp:txXfrm>
    </dsp:sp>
    <dsp:sp modelId="{ED5F407E-089F-B34E-875F-1F741A48F8A5}">
      <dsp:nvSpPr>
        <dsp:cNvPr id="0" name=""/>
        <dsp:cNvSpPr/>
      </dsp:nvSpPr>
      <dsp:spPr>
        <a:xfrm>
          <a:off x="1554586" y="542976"/>
          <a:ext cx="4318568" cy="4318568"/>
        </a:xfrm>
        <a:custGeom>
          <a:avLst/>
          <a:gdLst/>
          <a:ahLst/>
          <a:cxnLst/>
          <a:rect l="0" t="0" r="0" b="0"/>
          <a:pathLst>
            <a:path>
              <a:moveTo>
                <a:pt x="519384" y="754564"/>
              </a:moveTo>
              <a:arcTo wR="2159284" hR="2159284" stAng="13234980" swAng="1211663"/>
            </a:path>
          </a:pathLst>
        </a:custGeom>
        <a:noFill/>
        <a:ln w="9525" cap="flat" cmpd="sng" algn="ctr">
          <a:solidFill>
            <a:schemeClr val="accent1">
              <a:shade val="90000"/>
              <a:hueOff val="375110"/>
              <a:satOff val="-6927"/>
              <a:lumOff val="3212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F13832-1D34-3849-A4B0-BAF45774FC7D}">
      <dsp:nvSpPr>
        <dsp:cNvPr id="0" name=""/>
        <dsp:cNvSpPr/>
      </dsp:nvSpPr>
      <dsp:spPr>
        <a:xfrm>
          <a:off x="287090" y="1922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rgbClr val="000000"/>
              </a:solidFill>
            </a:rPr>
            <a:t>La lucha frontal contra la corrupción </a:t>
          </a:r>
          <a:endParaRPr lang="es-ES" sz="2000" kern="1200" dirty="0">
            <a:solidFill>
              <a:srgbClr val="000000"/>
            </a:solidFill>
          </a:endParaRPr>
        </a:p>
      </dsp:txBody>
      <dsp:txXfrm>
        <a:off x="287090" y="1922"/>
        <a:ext cx="2554766" cy="1532859"/>
      </dsp:txXfrm>
    </dsp:sp>
    <dsp:sp modelId="{B6EF391C-8904-724B-A346-94090BE652EE}">
      <dsp:nvSpPr>
        <dsp:cNvPr id="0" name=""/>
        <dsp:cNvSpPr/>
      </dsp:nvSpPr>
      <dsp:spPr>
        <a:xfrm>
          <a:off x="3097334" y="1922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5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5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solidFill>
                <a:srgbClr val="000000"/>
              </a:solidFill>
            </a:rPr>
            <a:t>La priorización de proyectos estratégicos para asuntos sociales y de espacio</a:t>
          </a:r>
          <a:endParaRPr lang="es-ES" sz="2000" kern="1200" dirty="0">
            <a:solidFill>
              <a:srgbClr val="000000"/>
            </a:solidFill>
          </a:endParaRPr>
        </a:p>
      </dsp:txBody>
      <dsp:txXfrm>
        <a:off x="3097334" y="1922"/>
        <a:ext cx="2554766" cy="1532859"/>
      </dsp:txXfrm>
    </dsp:sp>
    <dsp:sp modelId="{0DD8CA0C-D150-BD4F-ABA8-4D391F99F2BD}">
      <dsp:nvSpPr>
        <dsp:cNvPr id="0" name=""/>
        <dsp:cNvSpPr/>
      </dsp:nvSpPr>
      <dsp:spPr>
        <a:xfrm>
          <a:off x="5907577" y="1922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solidFill>
                <a:srgbClr val="000000"/>
              </a:solidFill>
            </a:rPr>
            <a:t>La cultura ambiental </a:t>
          </a:r>
          <a:endParaRPr lang="es-ES" sz="2000" kern="1200" dirty="0">
            <a:solidFill>
              <a:srgbClr val="000000"/>
            </a:solidFill>
          </a:endParaRPr>
        </a:p>
      </dsp:txBody>
      <dsp:txXfrm>
        <a:off x="5907577" y="1922"/>
        <a:ext cx="2554766" cy="1532859"/>
      </dsp:txXfrm>
    </dsp:sp>
    <dsp:sp modelId="{21E7D786-72AE-6542-8A99-EDA92AE4156D}">
      <dsp:nvSpPr>
        <dsp:cNvPr id="0" name=""/>
        <dsp:cNvSpPr/>
      </dsp:nvSpPr>
      <dsp:spPr>
        <a:xfrm>
          <a:off x="287090" y="1790259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5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5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solidFill>
                <a:srgbClr val="000000"/>
              </a:solidFill>
            </a:rPr>
            <a:t>El combate a la segregación y la pobreza</a:t>
          </a:r>
          <a:endParaRPr lang="es-ES" sz="2000" kern="1200">
            <a:solidFill>
              <a:srgbClr val="000000"/>
            </a:solidFill>
          </a:endParaRPr>
        </a:p>
      </dsp:txBody>
      <dsp:txXfrm>
        <a:off x="287090" y="1790259"/>
        <a:ext cx="2554766" cy="1532859"/>
      </dsp:txXfrm>
    </dsp:sp>
    <dsp:sp modelId="{744955B3-9AEB-BB4C-80D6-269E0ADA3204}">
      <dsp:nvSpPr>
        <dsp:cNvPr id="0" name=""/>
        <dsp:cNvSpPr/>
      </dsp:nvSpPr>
      <dsp:spPr>
        <a:xfrm>
          <a:off x="3097334" y="1790259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rgbClr val="000000"/>
              </a:solidFill>
            </a:rPr>
            <a:t>La participación ciudadana y la planeación participativa </a:t>
          </a:r>
          <a:endParaRPr lang="es-ES" sz="2000" kern="1200" dirty="0">
            <a:solidFill>
              <a:srgbClr val="000000"/>
            </a:solidFill>
          </a:endParaRPr>
        </a:p>
      </dsp:txBody>
      <dsp:txXfrm>
        <a:off x="3097334" y="1790259"/>
        <a:ext cx="2554766" cy="1532859"/>
      </dsp:txXfrm>
    </dsp:sp>
    <dsp:sp modelId="{BD8CC177-82D8-7A48-9B6B-E7E5E6B5A4A7}">
      <dsp:nvSpPr>
        <dsp:cNvPr id="0" name=""/>
        <dsp:cNvSpPr/>
      </dsp:nvSpPr>
      <dsp:spPr>
        <a:xfrm>
          <a:off x="5907577" y="1790259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5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5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solidFill>
                <a:srgbClr val="000000"/>
              </a:solidFill>
            </a:rPr>
            <a:t>La inclusión social en la competitividad </a:t>
          </a:r>
          <a:endParaRPr lang="es-ES" sz="2000" kern="1200" dirty="0">
            <a:solidFill>
              <a:srgbClr val="000000"/>
            </a:solidFill>
          </a:endParaRPr>
        </a:p>
      </dsp:txBody>
      <dsp:txXfrm>
        <a:off x="5907577" y="1790259"/>
        <a:ext cx="2554766" cy="1532859"/>
      </dsp:txXfrm>
    </dsp:sp>
    <dsp:sp modelId="{F8EEBA9E-E268-D748-98B1-64E631353607}">
      <dsp:nvSpPr>
        <dsp:cNvPr id="0" name=""/>
        <dsp:cNvSpPr/>
      </dsp:nvSpPr>
      <dsp:spPr>
        <a:xfrm>
          <a:off x="287090" y="3578595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solidFill>
                <a:srgbClr val="000000"/>
              </a:solidFill>
            </a:rPr>
            <a:t>El respeto y promoción de la diversidad multicultural del territorio </a:t>
          </a:r>
          <a:endParaRPr lang="es-ES" sz="2000" kern="1200">
            <a:solidFill>
              <a:srgbClr val="000000"/>
            </a:solidFill>
          </a:endParaRPr>
        </a:p>
      </dsp:txBody>
      <dsp:txXfrm>
        <a:off x="287090" y="3578595"/>
        <a:ext cx="2554766" cy="1532859"/>
      </dsp:txXfrm>
    </dsp:sp>
    <dsp:sp modelId="{C3C5644C-FCC7-134A-AE21-216D3927C3BB}">
      <dsp:nvSpPr>
        <dsp:cNvPr id="0" name=""/>
        <dsp:cNvSpPr/>
      </dsp:nvSpPr>
      <dsp:spPr>
        <a:xfrm>
          <a:off x="3097334" y="3578595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5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5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solidFill>
                <a:srgbClr val="000000"/>
              </a:solidFill>
            </a:rPr>
            <a:t>La cultura ciudadana y la defensa de lo público </a:t>
          </a:r>
          <a:endParaRPr lang="es-ES" sz="2000" kern="1200">
            <a:solidFill>
              <a:srgbClr val="000000"/>
            </a:solidFill>
          </a:endParaRPr>
        </a:p>
      </dsp:txBody>
      <dsp:txXfrm>
        <a:off x="3097334" y="3578595"/>
        <a:ext cx="2554766" cy="1532859"/>
      </dsp:txXfrm>
    </dsp:sp>
    <dsp:sp modelId="{587702C4-D6E7-E54D-A2CB-CE5E35DA03EE}">
      <dsp:nvSpPr>
        <dsp:cNvPr id="0" name=""/>
        <dsp:cNvSpPr/>
      </dsp:nvSpPr>
      <dsp:spPr>
        <a:xfrm>
          <a:off x="5907577" y="3578595"/>
          <a:ext cx="2554766" cy="153285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solidFill>
                <a:srgbClr val="000000"/>
              </a:solidFill>
            </a:rPr>
            <a:t>La generación de empleo y el emprendimiento </a:t>
          </a:r>
          <a:endParaRPr lang="es-ES" sz="2000" kern="1200">
            <a:solidFill>
              <a:srgbClr val="000000"/>
            </a:solidFill>
          </a:endParaRPr>
        </a:p>
      </dsp:txBody>
      <dsp:txXfrm>
        <a:off x="5907577" y="3578595"/>
        <a:ext cx="2554766" cy="15328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CD8440-7D6A-3C40-9522-C967CBD204D0}">
      <dsp:nvSpPr>
        <dsp:cNvPr id="0" name=""/>
        <dsp:cNvSpPr/>
      </dsp:nvSpPr>
      <dsp:spPr>
        <a:xfrm>
          <a:off x="144091" y="660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dirty="0" smtClean="0">
              <a:solidFill>
                <a:srgbClr val="000000"/>
              </a:solidFill>
            </a:rPr>
            <a:t>Modernizar la función pública y luchar contra la corrupción. </a:t>
          </a:r>
          <a:r>
            <a:rPr lang="es-ES" sz="1600" kern="1200" dirty="0" smtClean="0">
              <a:solidFill>
                <a:srgbClr val="000000"/>
              </a:solidFill>
            </a:rPr>
            <a:t>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144091" y="660"/>
        <a:ext cx="2022103" cy="1213261"/>
      </dsp:txXfrm>
    </dsp:sp>
    <dsp:sp modelId="{9ADD411C-C750-EE43-9A81-ECEFAA57D7BC}">
      <dsp:nvSpPr>
        <dsp:cNvPr id="0" name=""/>
        <dsp:cNvSpPr/>
      </dsp:nvSpPr>
      <dsp:spPr>
        <a:xfrm>
          <a:off x="2368404" y="0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77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77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Asegurar la sostenibilidad fiscal </a:t>
          </a:r>
          <a:endParaRPr lang="es-ES" sz="1600" kern="1200">
            <a:solidFill>
              <a:srgbClr val="000000"/>
            </a:solidFill>
          </a:endParaRPr>
        </a:p>
      </dsp:txBody>
      <dsp:txXfrm>
        <a:off x="2368404" y="0"/>
        <a:ext cx="2022103" cy="1213261"/>
      </dsp:txXfrm>
    </dsp:sp>
    <dsp:sp modelId="{C848FE16-C5B9-E947-96E1-B51E4DC1EFD4}">
      <dsp:nvSpPr>
        <dsp:cNvPr id="0" name=""/>
        <dsp:cNvSpPr/>
      </dsp:nvSpPr>
      <dsp:spPr>
        <a:xfrm>
          <a:off x="4592718" y="660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6154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6154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Facilitar la creación de empleo </a:t>
          </a:r>
          <a:endParaRPr lang="es-ES" sz="1600" kern="1200">
            <a:solidFill>
              <a:srgbClr val="000000"/>
            </a:solidFill>
          </a:endParaRPr>
        </a:p>
      </dsp:txBody>
      <dsp:txXfrm>
        <a:off x="4592718" y="660"/>
        <a:ext cx="2022103" cy="1213261"/>
      </dsp:txXfrm>
    </dsp:sp>
    <dsp:sp modelId="{FA61A7AA-7A98-3C48-A6E2-C2C7025D9058}">
      <dsp:nvSpPr>
        <dsp:cNvPr id="0" name=""/>
        <dsp:cNvSpPr/>
      </dsp:nvSpPr>
      <dsp:spPr>
        <a:xfrm>
          <a:off x="6817031" y="660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9231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9231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Garantizar el servicio de acueducto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6817031" y="660"/>
        <a:ext cx="2022103" cy="1213261"/>
      </dsp:txXfrm>
    </dsp:sp>
    <dsp:sp modelId="{6BE765F8-76EA-9545-9B63-58EDB2B58411}">
      <dsp:nvSpPr>
        <dsp:cNvPr id="0" name=""/>
        <dsp:cNvSpPr/>
      </dsp:nvSpPr>
      <dsp:spPr>
        <a:xfrm>
          <a:off x="144091" y="1416132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2308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2308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Optimizar la movilidad </a:t>
          </a:r>
          <a:endParaRPr lang="es-ES" sz="1600" kern="1200">
            <a:solidFill>
              <a:srgbClr val="000000"/>
            </a:solidFill>
          </a:endParaRPr>
        </a:p>
      </dsp:txBody>
      <dsp:txXfrm>
        <a:off x="144091" y="1416132"/>
        <a:ext cx="2022103" cy="1213261"/>
      </dsp:txXfrm>
    </dsp:sp>
    <dsp:sp modelId="{69CB5D25-9711-494D-BDF9-E835A7DDD83C}">
      <dsp:nvSpPr>
        <dsp:cNvPr id="0" name=""/>
        <dsp:cNvSpPr/>
      </dsp:nvSpPr>
      <dsp:spPr>
        <a:xfrm>
          <a:off x="2368404" y="1416132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5385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5385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Reactivar la economía </a:t>
          </a:r>
          <a:endParaRPr lang="es-ES" sz="1600" kern="1200">
            <a:solidFill>
              <a:srgbClr val="000000"/>
            </a:solidFill>
          </a:endParaRPr>
        </a:p>
      </dsp:txBody>
      <dsp:txXfrm>
        <a:off x="2368404" y="1416132"/>
        <a:ext cx="2022103" cy="1213261"/>
      </dsp:txXfrm>
    </dsp:sp>
    <dsp:sp modelId="{2CD2A5F5-8A56-BF49-BFBD-8DC65F1C8994}">
      <dsp:nvSpPr>
        <dsp:cNvPr id="0" name=""/>
        <dsp:cNvSpPr/>
      </dsp:nvSpPr>
      <dsp:spPr>
        <a:xfrm>
          <a:off x="4592718" y="1416132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8462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8462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Mejorar el saneamiento básico </a:t>
          </a:r>
          <a:endParaRPr lang="es-ES" sz="1600" kern="1200">
            <a:solidFill>
              <a:srgbClr val="000000"/>
            </a:solidFill>
          </a:endParaRPr>
        </a:p>
      </dsp:txBody>
      <dsp:txXfrm>
        <a:off x="4592718" y="1416132"/>
        <a:ext cx="2022103" cy="1213261"/>
      </dsp:txXfrm>
    </dsp:sp>
    <dsp:sp modelId="{D240D601-71C2-3140-91C9-DA461F0642CC}">
      <dsp:nvSpPr>
        <dsp:cNvPr id="0" name=""/>
        <dsp:cNvSpPr/>
      </dsp:nvSpPr>
      <dsp:spPr>
        <a:xfrm>
          <a:off x="6817031" y="1416132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1538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1538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Diseñar y ejecutar planes de renovación urbana </a:t>
          </a:r>
          <a:endParaRPr lang="es-ES" sz="1600" kern="1200">
            <a:solidFill>
              <a:srgbClr val="000000"/>
            </a:solidFill>
          </a:endParaRPr>
        </a:p>
      </dsp:txBody>
      <dsp:txXfrm>
        <a:off x="6817031" y="1416132"/>
        <a:ext cx="2022103" cy="1213261"/>
      </dsp:txXfrm>
    </dsp:sp>
    <dsp:sp modelId="{D0ADC648-5ADF-224A-B93F-52F3108C152B}">
      <dsp:nvSpPr>
        <dsp:cNvPr id="0" name=""/>
        <dsp:cNvSpPr/>
      </dsp:nvSpPr>
      <dsp:spPr>
        <a:xfrm>
          <a:off x="144091" y="2831605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615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615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Mejorar la seguridad </a:t>
          </a:r>
          <a:endParaRPr lang="es-ES" sz="1600" kern="1200">
            <a:solidFill>
              <a:srgbClr val="000000"/>
            </a:solidFill>
          </a:endParaRPr>
        </a:p>
      </dsp:txBody>
      <dsp:txXfrm>
        <a:off x="144091" y="2831605"/>
        <a:ext cx="2022103" cy="1213261"/>
      </dsp:txXfrm>
    </dsp:sp>
    <dsp:sp modelId="{EB3899AC-5F1B-0846-9E40-1B1B0BB3381B}">
      <dsp:nvSpPr>
        <dsp:cNvPr id="0" name=""/>
        <dsp:cNvSpPr/>
      </dsp:nvSpPr>
      <dsp:spPr>
        <a:xfrm>
          <a:off x="2368404" y="2831605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7692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7692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Priorizar los programas sociales </a:t>
          </a:r>
          <a:endParaRPr lang="es-ES" sz="1600" kern="1200">
            <a:solidFill>
              <a:srgbClr val="000000"/>
            </a:solidFill>
          </a:endParaRPr>
        </a:p>
      </dsp:txBody>
      <dsp:txXfrm>
        <a:off x="2368404" y="2831605"/>
        <a:ext cx="2022103" cy="1213261"/>
      </dsp:txXfrm>
    </dsp:sp>
    <dsp:sp modelId="{923F6FA5-3560-5945-A36C-0A6A83898E86}">
      <dsp:nvSpPr>
        <dsp:cNvPr id="0" name=""/>
        <dsp:cNvSpPr/>
      </dsp:nvSpPr>
      <dsp:spPr>
        <a:xfrm>
          <a:off x="4592718" y="2831605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769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769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Desarrollar y construir espacio público de calidad </a:t>
          </a:r>
          <a:endParaRPr lang="es-ES" sz="1600" kern="1200">
            <a:solidFill>
              <a:srgbClr val="000000"/>
            </a:solidFill>
          </a:endParaRPr>
        </a:p>
      </dsp:txBody>
      <dsp:txXfrm>
        <a:off x="4592718" y="2831605"/>
        <a:ext cx="2022103" cy="1213261"/>
      </dsp:txXfrm>
    </dsp:sp>
    <dsp:sp modelId="{29918737-A0AD-8748-872D-BB3E37706853}">
      <dsp:nvSpPr>
        <dsp:cNvPr id="0" name=""/>
        <dsp:cNvSpPr/>
      </dsp:nvSpPr>
      <dsp:spPr>
        <a:xfrm>
          <a:off x="6817031" y="2831605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3846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3846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Establecer estrategias para cuidar el agua y la base natural del municipio </a:t>
          </a:r>
          <a:endParaRPr lang="es-ES" sz="1600" kern="1200">
            <a:solidFill>
              <a:srgbClr val="000000"/>
            </a:solidFill>
          </a:endParaRPr>
        </a:p>
      </dsp:txBody>
      <dsp:txXfrm>
        <a:off x="6817031" y="2831605"/>
        <a:ext cx="2022103" cy="1213261"/>
      </dsp:txXfrm>
    </dsp:sp>
    <dsp:sp modelId="{6896472D-5744-DB4B-9542-516F3D734F15}">
      <dsp:nvSpPr>
        <dsp:cNvPr id="0" name=""/>
        <dsp:cNvSpPr/>
      </dsp:nvSpPr>
      <dsp:spPr>
        <a:xfrm>
          <a:off x="2368404" y="4247077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6923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6923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Garantizar el derecho a la ciudad </a:t>
          </a:r>
          <a:endParaRPr lang="es-ES" sz="1600" kern="1200">
            <a:solidFill>
              <a:srgbClr val="000000"/>
            </a:solidFill>
          </a:endParaRPr>
        </a:p>
      </dsp:txBody>
      <dsp:txXfrm>
        <a:off x="2368404" y="4247077"/>
        <a:ext cx="2022103" cy="1213261"/>
      </dsp:txXfrm>
    </dsp:sp>
    <dsp:sp modelId="{0FBF1D50-2123-D24F-870A-6814CB075E5F}">
      <dsp:nvSpPr>
        <dsp:cNvPr id="0" name=""/>
        <dsp:cNvSpPr/>
      </dsp:nvSpPr>
      <dsp:spPr>
        <a:xfrm>
          <a:off x="4592718" y="4247077"/>
          <a:ext cx="2022103" cy="121326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i="0" u="none" kern="1200" smtClean="0">
              <a:solidFill>
                <a:srgbClr val="000000"/>
              </a:solidFill>
            </a:rPr>
            <a:t>Respetar e incentivar la multiculturalidad para la construcción de nuevas ciudadanias</a:t>
          </a:r>
          <a:endParaRPr lang="es-ES" sz="1600" kern="1200">
            <a:solidFill>
              <a:srgbClr val="000000"/>
            </a:solidFill>
          </a:endParaRPr>
        </a:p>
      </dsp:txBody>
      <dsp:txXfrm>
        <a:off x="4592718" y="4247077"/>
        <a:ext cx="2022103" cy="12132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422F2-8EC6-A64E-8923-C1E8DE1DC81D}">
      <dsp:nvSpPr>
        <dsp:cNvPr id="0" name=""/>
        <dsp:cNvSpPr/>
      </dsp:nvSpPr>
      <dsp:spPr>
        <a:xfrm>
          <a:off x="0" y="0"/>
          <a:ext cx="6669157" cy="894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smtClean="0">
              <a:solidFill>
                <a:srgbClr val="000000"/>
              </a:solidFill>
            </a:rPr>
            <a:t>Enfoque de Realización de Derechos</a:t>
          </a:r>
          <a:endParaRPr lang="es-ES" sz="2800" kern="1200" dirty="0">
            <a:solidFill>
              <a:srgbClr val="000000"/>
            </a:solidFill>
          </a:endParaRPr>
        </a:p>
      </dsp:txBody>
      <dsp:txXfrm>
        <a:off x="26187" y="26187"/>
        <a:ext cx="5628825" cy="841706"/>
      </dsp:txXfrm>
    </dsp:sp>
    <dsp:sp modelId="{5ABF7108-6529-0F42-ADC1-03BCF383D981}">
      <dsp:nvSpPr>
        <dsp:cNvPr id="0" name=""/>
        <dsp:cNvSpPr/>
      </dsp:nvSpPr>
      <dsp:spPr>
        <a:xfrm>
          <a:off x="558541" y="1056640"/>
          <a:ext cx="6669157" cy="894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smtClean="0">
              <a:solidFill>
                <a:srgbClr val="000000"/>
              </a:solidFill>
            </a:rPr>
            <a:t>Enfoque de Población Diferencial</a:t>
          </a:r>
          <a:endParaRPr lang="es-ES" sz="2800" kern="1200" dirty="0">
            <a:solidFill>
              <a:srgbClr val="000000"/>
            </a:solidFill>
          </a:endParaRPr>
        </a:p>
      </dsp:txBody>
      <dsp:txXfrm>
        <a:off x="584728" y="1082827"/>
        <a:ext cx="5477089" cy="841706"/>
      </dsp:txXfrm>
    </dsp:sp>
    <dsp:sp modelId="{6B3F91A0-CFFF-204D-8915-413B07B9DCA1}">
      <dsp:nvSpPr>
        <dsp:cNvPr id="0" name=""/>
        <dsp:cNvSpPr/>
      </dsp:nvSpPr>
      <dsp:spPr>
        <a:xfrm>
          <a:off x="1108747" y="2113280"/>
          <a:ext cx="6669157" cy="894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smtClean="0">
              <a:solidFill>
                <a:srgbClr val="000000"/>
              </a:solidFill>
            </a:rPr>
            <a:t>Enfoque Territorial</a:t>
          </a:r>
          <a:endParaRPr lang="es-ES" sz="2800" kern="1200" dirty="0">
            <a:solidFill>
              <a:srgbClr val="000000"/>
            </a:solidFill>
          </a:endParaRPr>
        </a:p>
      </dsp:txBody>
      <dsp:txXfrm>
        <a:off x="1134934" y="2139467"/>
        <a:ext cx="5485426" cy="841706"/>
      </dsp:txXfrm>
    </dsp:sp>
    <dsp:sp modelId="{E63E88A8-E0CE-104F-9523-67F7803C1A23}">
      <dsp:nvSpPr>
        <dsp:cNvPr id="0" name=""/>
        <dsp:cNvSpPr/>
      </dsp:nvSpPr>
      <dsp:spPr>
        <a:xfrm>
          <a:off x="1667289" y="3169919"/>
          <a:ext cx="6669157" cy="894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smtClean="0">
              <a:solidFill>
                <a:srgbClr val="000000"/>
              </a:solidFill>
            </a:rPr>
            <a:t>Enfoque de Participación ciudadana</a:t>
          </a:r>
          <a:endParaRPr lang="es-ES" sz="2800" kern="1200" dirty="0">
            <a:solidFill>
              <a:srgbClr val="000000"/>
            </a:solidFill>
          </a:endParaRPr>
        </a:p>
      </dsp:txBody>
      <dsp:txXfrm>
        <a:off x="1693476" y="3196106"/>
        <a:ext cx="5477089" cy="841706"/>
      </dsp:txXfrm>
    </dsp:sp>
    <dsp:sp modelId="{3C1EECC0-2D68-6F42-9EEC-9E2E7FA7DC49}">
      <dsp:nvSpPr>
        <dsp:cNvPr id="0" name=""/>
        <dsp:cNvSpPr/>
      </dsp:nvSpPr>
      <dsp:spPr>
        <a:xfrm>
          <a:off x="6088005" y="68478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600" kern="1200">
            <a:solidFill>
              <a:srgbClr val="000000"/>
            </a:solidFill>
          </a:endParaRPr>
        </a:p>
      </dsp:txBody>
      <dsp:txXfrm>
        <a:off x="6218764" y="684783"/>
        <a:ext cx="319634" cy="437317"/>
      </dsp:txXfrm>
    </dsp:sp>
    <dsp:sp modelId="{5B8488CB-CB50-3F4B-8421-DE6AE27CF7AE}">
      <dsp:nvSpPr>
        <dsp:cNvPr id="0" name=""/>
        <dsp:cNvSpPr/>
      </dsp:nvSpPr>
      <dsp:spPr>
        <a:xfrm>
          <a:off x="6646547" y="174142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-2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600" kern="1200">
            <a:solidFill>
              <a:srgbClr val="000000"/>
            </a:solidFill>
          </a:endParaRPr>
        </a:p>
      </dsp:txBody>
      <dsp:txXfrm>
        <a:off x="6777306" y="1741423"/>
        <a:ext cx="319634" cy="437317"/>
      </dsp:txXfrm>
    </dsp:sp>
    <dsp:sp modelId="{68447FEA-7188-554D-A71B-390C6F313DFE}">
      <dsp:nvSpPr>
        <dsp:cNvPr id="0" name=""/>
        <dsp:cNvSpPr/>
      </dsp:nvSpPr>
      <dsp:spPr>
        <a:xfrm>
          <a:off x="7196753" y="2798064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-4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600" kern="1200">
            <a:solidFill>
              <a:srgbClr val="000000"/>
            </a:solidFill>
          </a:endParaRPr>
        </a:p>
      </dsp:txBody>
      <dsp:txXfrm>
        <a:off x="7327512" y="2798064"/>
        <a:ext cx="319634" cy="4373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422F2-8EC6-A64E-8923-C1E8DE1DC81D}">
      <dsp:nvSpPr>
        <dsp:cNvPr id="0" name=""/>
        <dsp:cNvSpPr/>
      </dsp:nvSpPr>
      <dsp:spPr>
        <a:xfrm>
          <a:off x="0" y="0"/>
          <a:ext cx="6669157" cy="10188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>
              <a:solidFill>
                <a:srgbClr val="000000"/>
              </a:solidFill>
            </a:rPr>
            <a:t>Uso de tecnologías para la vigilancia abierta y transparente de la contratación </a:t>
          </a:r>
          <a:endParaRPr lang="es-ES" sz="2500" kern="1200" dirty="0">
            <a:solidFill>
              <a:srgbClr val="000000"/>
            </a:solidFill>
          </a:endParaRPr>
        </a:p>
      </dsp:txBody>
      <dsp:txXfrm>
        <a:off x="29841" y="29841"/>
        <a:ext cx="5483648" cy="959166"/>
      </dsp:txXfrm>
    </dsp:sp>
    <dsp:sp modelId="{5ABF7108-6529-0F42-ADC1-03BCF383D981}">
      <dsp:nvSpPr>
        <dsp:cNvPr id="0" name=""/>
        <dsp:cNvSpPr/>
      </dsp:nvSpPr>
      <dsp:spPr>
        <a:xfrm>
          <a:off x="558541" y="1204093"/>
          <a:ext cx="6669157" cy="10188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smtClean="0">
              <a:solidFill>
                <a:srgbClr val="000000"/>
              </a:solidFill>
            </a:rPr>
            <a:t>Principios de Gobierno en Línea</a:t>
          </a:r>
          <a:endParaRPr lang="es-ES" sz="2500" kern="1200" dirty="0">
            <a:solidFill>
              <a:srgbClr val="000000"/>
            </a:solidFill>
          </a:endParaRPr>
        </a:p>
      </dsp:txBody>
      <dsp:txXfrm>
        <a:off x="588382" y="1233934"/>
        <a:ext cx="5388682" cy="959166"/>
      </dsp:txXfrm>
    </dsp:sp>
    <dsp:sp modelId="{6B3F91A0-CFFF-204D-8915-413B07B9DCA1}">
      <dsp:nvSpPr>
        <dsp:cNvPr id="0" name=""/>
        <dsp:cNvSpPr/>
      </dsp:nvSpPr>
      <dsp:spPr>
        <a:xfrm>
          <a:off x="1108747" y="2408186"/>
          <a:ext cx="6669157" cy="10188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smtClean="0">
              <a:solidFill>
                <a:srgbClr val="000000"/>
              </a:solidFill>
            </a:rPr>
            <a:t>Veedurías Ciudadanas e Interventorías confiables</a:t>
          </a:r>
          <a:endParaRPr lang="es-ES" sz="2500" kern="1200" dirty="0">
            <a:solidFill>
              <a:srgbClr val="000000"/>
            </a:solidFill>
          </a:endParaRPr>
        </a:p>
      </dsp:txBody>
      <dsp:txXfrm>
        <a:off x="1138588" y="2438027"/>
        <a:ext cx="5397018" cy="959166"/>
      </dsp:txXfrm>
    </dsp:sp>
    <dsp:sp modelId="{E63E88A8-E0CE-104F-9523-67F7803C1A23}">
      <dsp:nvSpPr>
        <dsp:cNvPr id="0" name=""/>
        <dsp:cNvSpPr/>
      </dsp:nvSpPr>
      <dsp:spPr>
        <a:xfrm>
          <a:off x="1667289" y="3612279"/>
          <a:ext cx="6669157" cy="10188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smtClean="0">
              <a:solidFill>
                <a:srgbClr val="000000"/>
              </a:solidFill>
            </a:rPr>
            <a:t>Programa interno de Lucha contra la Corrupción</a:t>
          </a:r>
          <a:endParaRPr lang="es-ES" sz="2500" kern="1200" dirty="0">
            <a:solidFill>
              <a:srgbClr val="000000"/>
            </a:solidFill>
          </a:endParaRPr>
        </a:p>
      </dsp:txBody>
      <dsp:txXfrm>
        <a:off x="1697130" y="3642120"/>
        <a:ext cx="5388682" cy="959166"/>
      </dsp:txXfrm>
    </dsp:sp>
    <dsp:sp modelId="{3C1EECC0-2D68-6F42-9EEC-9E2E7FA7DC49}">
      <dsp:nvSpPr>
        <dsp:cNvPr id="0" name=""/>
        <dsp:cNvSpPr/>
      </dsp:nvSpPr>
      <dsp:spPr>
        <a:xfrm>
          <a:off x="6006906" y="780345"/>
          <a:ext cx="662251" cy="66225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000" kern="1200">
            <a:solidFill>
              <a:srgbClr val="000000"/>
            </a:solidFill>
          </a:endParaRPr>
        </a:p>
      </dsp:txBody>
      <dsp:txXfrm>
        <a:off x="6155912" y="780345"/>
        <a:ext cx="364239" cy="498344"/>
      </dsp:txXfrm>
    </dsp:sp>
    <dsp:sp modelId="{5B8488CB-CB50-3F4B-8421-DE6AE27CF7AE}">
      <dsp:nvSpPr>
        <dsp:cNvPr id="0" name=""/>
        <dsp:cNvSpPr/>
      </dsp:nvSpPr>
      <dsp:spPr>
        <a:xfrm>
          <a:off x="6565448" y="1984438"/>
          <a:ext cx="662251" cy="66225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-2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000" kern="1200">
            <a:solidFill>
              <a:srgbClr val="000000"/>
            </a:solidFill>
          </a:endParaRPr>
        </a:p>
      </dsp:txBody>
      <dsp:txXfrm>
        <a:off x="6714454" y="1984438"/>
        <a:ext cx="364239" cy="498344"/>
      </dsp:txXfrm>
    </dsp:sp>
    <dsp:sp modelId="{68447FEA-7188-554D-A71B-390C6F313DFE}">
      <dsp:nvSpPr>
        <dsp:cNvPr id="0" name=""/>
        <dsp:cNvSpPr/>
      </dsp:nvSpPr>
      <dsp:spPr>
        <a:xfrm>
          <a:off x="7115653" y="3188531"/>
          <a:ext cx="662251" cy="66225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-4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000" kern="1200">
            <a:solidFill>
              <a:srgbClr val="000000"/>
            </a:solidFill>
          </a:endParaRPr>
        </a:p>
      </dsp:txBody>
      <dsp:txXfrm>
        <a:off x="7264659" y="3188531"/>
        <a:ext cx="364239" cy="4983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E768F-048F-7841-80B4-E47A35C9DD53}">
      <dsp:nvSpPr>
        <dsp:cNvPr id="0" name=""/>
        <dsp:cNvSpPr/>
      </dsp:nvSpPr>
      <dsp:spPr>
        <a:xfrm>
          <a:off x="0" y="296737"/>
          <a:ext cx="9143999" cy="1252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312420" rIns="70967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b="0" kern="1200" dirty="0" smtClean="0">
              <a:solidFill>
                <a:srgbClr val="000000"/>
              </a:solidFill>
            </a:rPr>
            <a:t>Uso del suelo y gestión catastral, el catastro multipropósito, la Alcaldía solicitó constituirse como gestor catastral, reforestación en áreas de recarga hídrica, Desarrollo social rural (salud, educación, agua y alcantarillado), Producción agropecuaria y economía solidaria y cooperativa, Garantía progresiva del derecho a la alimentación</a:t>
          </a:r>
          <a:endParaRPr lang="es-ES" sz="1500" b="0" kern="1200" dirty="0">
            <a:solidFill>
              <a:srgbClr val="000000"/>
            </a:solidFill>
          </a:endParaRPr>
        </a:p>
      </dsp:txBody>
      <dsp:txXfrm>
        <a:off x="0" y="296737"/>
        <a:ext cx="9143999" cy="1252125"/>
      </dsp:txXfrm>
    </dsp:sp>
    <dsp:sp modelId="{AAE8DD6D-5944-944D-9F51-6D2D8367F3AC}">
      <dsp:nvSpPr>
        <dsp:cNvPr id="0" name=""/>
        <dsp:cNvSpPr/>
      </dsp:nvSpPr>
      <dsp:spPr>
        <a:xfrm>
          <a:off x="457199" y="75337"/>
          <a:ext cx="6400799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>
              <a:solidFill>
                <a:srgbClr val="000000"/>
              </a:solidFill>
            </a:rPr>
            <a:t>Hacia un Nuevo Campo Colombiano: Reforma Rural Integral </a:t>
          </a:r>
          <a:endParaRPr lang="es-ES" sz="1500" b="1" kern="1200" dirty="0">
            <a:solidFill>
              <a:srgbClr val="000000"/>
            </a:solidFill>
          </a:endParaRPr>
        </a:p>
      </dsp:txBody>
      <dsp:txXfrm>
        <a:off x="478815" y="96953"/>
        <a:ext cx="6357567" cy="399568"/>
      </dsp:txXfrm>
    </dsp:sp>
    <dsp:sp modelId="{4F148A93-ABBB-B449-AEC8-4DF6277895EF}">
      <dsp:nvSpPr>
        <dsp:cNvPr id="0" name=""/>
        <dsp:cNvSpPr/>
      </dsp:nvSpPr>
      <dsp:spPr>
        <a:xfrm>
          <a:off x="0" y="1851262"/>
          <a:ext cx="9143999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312420" rIns="70967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b="0" kern="1200" dirty="0" smtClean="0">
              <a:solidFill>
                <a:srgbClr val="000000"/>
              </a:solidFill>
            </a:rPr>
            <a:t>Mecanismos democráticos de participación ciudadana, Promover una mayor participación en la política nacional, regional y local, en igualdad de condiciones y con garantías de seguridad</a:t>
          </a:r>
          <a:endParaRPr lang="es-ES" sz="1500" b="0" kern="1200" dirty="0">
            <a:solidFill>
              <a:srgbClr val="000000"/>
            </a:solidFill>
          </a:endParaRPr>
        </a:p>
      </dsp:txBody>
      <dsp:txXfrm>
        <a:off x="0" y="1851262"/>
        <a:ext cx="9143999" cy="850500"/>
      </dsp:txXfrm>
    </dsp:sp>
    <dsp:sp modelId="{C24A7018-F89D-0B4C-9B2C-405A7EE4FBB4}">
      <dsp:nvSpPr>
        <dsp:cNvPr id="0" name=""/>
        <dsp:cNvSpPr/>
      </dsp:nvSpPr>
      <dsp:spPr>
        <a:xfrm>
          <a:off x="457199" y="1629862"/>
          <a:ext cx="6400799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smtClean="0">
              <a:solidFill>
                <a:srgbClr val="000000"/>
              </a:solidFill>
            </a:rPr>
            <a:t>Participación Política: Apertura democrática para construir la paz </a:t>
          </a:r>
          <a:endParaRPr lang="es-ES" sz="1500" b="1" kern="1200">
            <a:solidFill>
              <a:srgbClr val="000000"/>
            </a:solidFill>
          </a:endParaRPr>
        </a:p>
      </dsp:txBody>
      <dsp:txXfrm>
        <a:off x="478815" y="1651478"/>
        <a:ext cx="6357567" cy="399568"/>
      </dsp:txXfrm>
    </dsp:sp>
    <dsp:sp modelId="{4C2A4A72-B2A2-B142-AE8E-50EC34F633AC}">
      <dsp:nvSpPr>
        <dsp:cNvPr id="0" name=""/>
        <dsp:cNvSpPr/>
      </dsp:nvSpPr>
      <dsp:spPr>
        <a:xfrm>
          <a:off x="0" y="3004162"/>
          <a:ext cx="91439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5D6C8C-E146-734E-B7B2-C55B16CEB6E1}">
      <dsp:nvSpPr>
        <dsp:cNvPr id="0" name=""/>
        <dsp:cNvSpPr/>
      </dsp:nvSpPr>
      <dsp:spPr>
        <a:xfrm>
          <a:off x="457199" y="2782762"/>
          <a:ext cx="6400799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i="0" u="none" kern="1200" smtClean="0">
              <a:solidFill>
                <a:srgbClr val="000000"/>
              </a:solidFill>
            </a:rPr>
            <a:t>Fin del conflicto  </a:t>
          </a:r>
          <a:endParaRPr lang="es-ES" sz="1500" b="1" kern="1200">
            <a:solidFill>
              <a:srgbClr val="000000"/>
            </a:solidFill>
          </a:endParaRPr>
        </a:p>
      </dsp:txBody>
      <dsp:txXfrm>
        <a:off x="478815" y="2804378"/>
        <a:ext cx="6357567" cy="399568"/>
      </dsp:txXfrm>
    </dsp:sp>
    <dsp:sp modelId="{31316390-F1E9-7340-92F0-D1F59C138708}">
      <dsp:nvSpPr>
        <dsp:cNvPr id="0" name=""/>
        <dsp:cNvSpPr/>
      </dsp:nvSpPr>
      <dsp:spPr>
        <a:xfrm>
          <a:off x="0" y="3684562"/>
          <a:ext cx="9143999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312420" rIns="70967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b="0" kern="1200" dirty="0" smtClean="0">
              <a:solidFill>
                <a:srgbClr val="000000"/>
              </a:solidFill>
            </a:rPr>
            <a:t>Prevención del consumo y salud pública, Estrategia de lucha contra la corrupción</a:t>
          </a:r>
          <a:endParaRPr lang="es-ES" sz="1500" b="0" kern="1200" dirty="0">
            <a:solidFill>
              <a:srgbClr val="000000"/>
            </a:solidFill>
          </a:endParaRPr>
        </a:p>
      </dsp:txBody>
      <dsp:txXfrm>
        <a:off x="0" y="3684562"/>
        <a:ext cx="9143999" cy="637875"/>
      </dsp:txXfrm>
    </dsp:sp>
    <dsp:sp modelId="{CAA007CC-A890-A04E-BA02-AD501C65716C}">
      <dsp:nvSpPr>
        <dsp:cNvPr id="0" name=""/>
        <dsp:cNvSpPr/>
      </dsp:nvSpPr>
      <dsp:spPr>
        <a:xfrm>
          <a:off x="457199" y="3463162"/>
          <a:ext cx="6400799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i="0" u="none" kern="1200" smtClean="0">
              <a:solidFill>
                <a:srgbClr val="000000"/>
              </a:solidFill>
            </a:rPr>
            <a:t>Solución al problema de las drogas ilícitas  </a:t>
          </a:r>
          <a:endParaRPr lang="es-ES" sz="1500" b="1" kern="1200">
            <a:solidFill>
              <a:srgbClr val="000000"/>
            </a:solidFill>
          </a:endParaRPr>
        </a:p>
      </dsp:txBody>
      <dsp:txXfrm>
        <a:off x="478815" y="3484778"/>
        <a:ext cx="6357567" cy="399568"/>
      </dsp:txXfrm>
    </dsp:sp>
    <dsp:sp modelId="{4E86FA61-9BA4-C64F-A2E1-5C213D1E93D9}">
      <dsp:nvSpPr>
        <dsp:cNvPr id="0" name=""/>
        <dsp:cNvSpPr/>
      </dsp:nvSpPr>
      <dsp:spPr>
        <a:xfrm>
          <a:off x="0" y="4624837"/>
          <a:ext cx="9143999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312420" rIns="70967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b="0" kern="1200" dirty="0" smtClean="0">
              <a:solidFill>
                <a:srgbClr val="000000"/>
              </a:solidFill>
            </a:rPr>
            <a:t>Reparación integral para la construcción de la paz, Sistema Integral de Verdad, Justicia, Reparación y No Repetición (SIVJRNR)</a:t>
          </a:r>
          <a:endParaRPr lang="es-ES" sz="1500" b="0" kern="1200" dirty="0">
            <a:solidFill>
              <a:srgbClr val="000000"/>
            </a:solidFill>
          </a:endParaRPr>
        </a:p>
      </dsp:txBody>
      <dsp:txXfrm>
        <a:off x="0" y="4624837"/>
        <a:ext cx="9143999" cy="850500"/>
      </dsp:txXfrm>
    </dsp:sp>
    <dsp:sp modelId="{CACC6E87-376E-3D4A-8747-50A70DC9A1B2}">
      <dsp:nvSpPr>
        <dsp:cNvPr id="0" name=""/>
        <dsp:cNvSpPr/>
      </dsp:nvSpPr>
      <dsp:spPr>
        <a:xfrm>
          <a:off x="457199" y="4403437"/>
          <a:ext cx="6400799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i="0" u="none" kern="1200" smtClean="0">
              <a:solidFill>
                <a:srgbClr val="000000"/>
              </a:solidFill>
            </a:rPr>
            <a:t>Acuerdo sobre las víctimas del conflicto  </a:t>
          </a:r>
          <a:endParaRPr lang="es-ES" sz="1500" b="1" kern="1200">
            <a:solidFill>
              <a:srgbClr val="000000"/>
            </a:solidFill>
          </a:endParaRPr>
        </a:p>
      </dsp:txBody>
      <dsp:txXfrm>
        <a:off x="478815" y="4425053"/>
        <a:ext cx="6357567" cy="399568"/>
      </dsp:txXfrm>
    </dsp:sp>
    <dsp:sp modelId="{809D0AC2-02C0-744C-BE25-3746B4828FEF}">
      <dsp:nvSpPr>
        <dsp:cNvPr id="0" name=""/>
        <dsp:cNvSpPr/>
      </dsp:nvSpPr>
      <dsp:spPr>
        <a:xfrm>
          <a:off x="0" y="5777737"/>
          <a:ext cx="91439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9CC21-5110-2A4F-87BD-D4BE8A4C6EB0}">
      <dsp:nvSpPr>
        <dsp:cNvPr id="0" name=""/>
        <dsp:cNvSpPr/>
      </dsp:nvSpPr>
      <dsp:spPr>
        <a:xfrm>
          <a:off x="457199" y="5556337"/>
          <a:ext cx="6400799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i="0" u="none" kern="1200" dirty="0" smtClean="0">
              <a:solidFill>
                <a:srgbClr val="000000"/>
              </a:solidFill>
            </a:rPr>
            <a:t>Mecanismos de implementación y verificación  </a:t>
          </a:r>
          <a:endParaRPr lang="es-ES" sz="1500" b="1" kern="1200" dirty="0">
            <a:solidFill>
              <a:srgbClr val="000000"/>
            </a:solidFill>
          </a:endParaRPr>
        </a:p>
      </dsp:txBody>
      <dsp:txXfrm>
        <a:off x="478815" y="5577953"/>
        <a:ext cx="6357567" cy="3995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B5F6D-D1FC-AE46-B492-DCDF35DF3471}">
      <dsp:nvSpPr>
        <dsp:cNvPr id="0" name=""/>
        <dsp:cNvSpPr/>
      </dsp:nvSpPr>
      <dsp:spPr>
        <a:xfrm>
          <a:off x="0" y="336686"/>
          <a:ext cx="87621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041" tIns="333248" rIns="68004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rgbClr val="000000"/>
              </a:solidFill>
            </a:rPr>
            <a:t>Se alinea con el Pacto por la descentralización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0" y="336686"/>
        <a:ext cx="8762163" cy="680400"/>
      </dsp:txXfrm>
    </dsp:sp>
    <dsp:sp modelId="{0B3D07FB-CBBF-A54B-A863-D91F48303202}">
      <dsp:nvSpPr>
        <dsp:cNvPr id="0" name=""/>
        <dsp:cNvSpPr/>
      </dsp:nvSpPr>
      <dsp:spPr>
        <a:xfrm>
          <a:off x="438108" y="100526"/>
          <a:ext cx="6133514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1832" tIns="0" rIns="2318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000000"/>
              </a:solidFill>
            </a:rPr>
            <a:t>Eje 1- Villavicencio, capital del piedemonte</a:t>
          </a:r>
          <a:endParaRPr lang="es-ES" sz="1600" b="1" kern="1200" dirty="0">
            <a:solidFill>
              <a:srgbClr val="000000"/>
            </a:solidFill>
          </a:endParaRPr>
        </a:p>
      </dsp:txBody>
      <dsp:txXfrm>
        <a:off x="461165" y="123583"/>
        <a:ext cx="6087400" cy="426206"/>
      </dsp:txXfrm>
    </dsp:sp>
    <dsp:sp modelId="{FE965103-B396-7447-9A00-90BC603C9E3A}">
      <dsp:nvSpPr>
        <dsp:cNvPr id="0" name=""/>
        <dsp:cNvSpPr/>
      </dsp:nvSpPr>
      <dsp:spPr>
        <a:xfrm>
          <a:off x="0" y="1339646"/>
          <a:ext cx="87621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041" tIns="333248" rIns="68004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rgbClr val="000000"/>
              </a:solidFill>
            </a:rPr>
            <a:t> Tiene una relación  con el pacto estructural de equidad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0" y="1339646"/>
        <a:ext cx="8762163" cy="680400"/>
      </dsp:txXfrm>
    </dsp:sp>
    <dsp:sp modelId="{52E93EBE-F4A6-B64E-8159-4DF1B8DB2493}">
      <dsp:nvSpPr>
        <dsp:cNvPr id="0" name=""/>
        <dsp:cNvSpPr/>
      </dsp:nvSpPr>
      <dsp:spPr>
        <a:xfrm>
          <a:off x="438108" y="1103486"/>
          <a:ext cx="6133514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1832" tIns="0" rIns="2318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000000"/>
              </a:solidFill>
            </a:rPr>
            <a:t>Eje 2- Villavicencio, ciudad moderna, segura y planificada</a:t>
          </a:r>
          <a:endParaRPr lang="es-ES" sz="1600" b="1" kern="1200" dirty="0">
            <a:solidFill>
              <a:srgbClr val="000000"/>
            </a:solidFill>
          </a:endParaRPr>
        </a:p>
      </dsp:txBody>
      <dsp:txXfrm>
        <a:off x="461165" y="1126543"/>
        <a:ext cx="6087400" cy="426206"/>
      </dsp:txXfrm>
    </dsp:sp>
    <dsp:sp modelId="{A2CE2709-8968-1B48-9660-3F7EC4270AAF}">
      <dsp:nvSpPr>
        <dsp:cNvPr id="0" name=""/>
        <dsp:cNvSpPr/>
      </dsp:nvSpPr>
      <dsp:spPr>
        <a:xfrm>
          <a:off x="0" y="2342606"/>
          <a:ext cx="87621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041" tIns="333248" rIns="68004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smtClean="0">
              <a:solidFill>
                <a:srgbClr val="000000"/>
              </a:solidFill>
            </a:rPr>
            <a:t>Se articula con el pacto de emprendimiento y generación de empleo</a:t>
          </a:r>
          <a:endParaRPr lang="es-ES" sz="1600" kern="1200">
            <a:solidFill>
              <a:srgbClr val="000000"/>
            </a:solidFill>
          </a:endParaRPr>
        </a:p>
      </dsp:txBody>
      <dsp:txXfrm>
        <a:off x="0" y="2342606"/>
        <a:ext cx="8762163" cy="680400"/>
      </dsp:txXfrm>
    </dsp:sp>
    <dsp:sp modelId="{3A95F607-49FC-E146-B834-BF26BAEB8BC8}">
      <dsp:nvSpPr>
        <dsp:cNvPr id="0" name=""/>
        <dsp:cNvSpPr/>
      </dsp:nvSpPr>
      <dsp:spPr>
        <a:xfrm>
          <a:off x="438108" y="2106446"/>
          <a:ext cx="6133514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1832" tIns="0" rIns="2318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000000"/>
              </a:solidFill>
            </a:rPr>
            <a:t>Eje 3 - Economía para el empleo y empleo para la economía</a:t>
          </a:r>
          <a:endParaRPr lang="es-ES" sz="1600" b="1" kern="1200" dirty="0">
            <a:solidFill>
              <a:srgbClr val="000000"/>
            </a:solidFill>
          </a:endParaRPr>
        </a:p>
      </dsp:txBody>
      <dsp:txXfrm>
        <a:off x="461165" y="2129503"/>
        <a:ext cx="6087400" cy="426206"/>
      </dsp:txXfrm>
    </dsp:sp>
    <dsp:sp modelId="{D8F68C35-C5B6-D141-918D-443DF17ACA7A}">
      <dsp:nvSpPr>
        <dsp:cNvPr id="0" name=""/>
        <dsp:cNvSpPr/>
      </dsp:nvSpPr>
      <dsp:spPr>
        <a:xfrm>
          <a:off x="0" y="3345566"/>
          <a:ext cx="87621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041" tIns="333248" rIns="68004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smtClean="0">
              <a:solidFill>
                <a:srgbClr val="000000"/>
              </a:solidFill>
            </a:rPr>
            <a:t>Se articula con el pacto de gestión pública efectiva</a:t>
          </a:r>
          <a:endParaRPr lang="es-ES" sz="1600" kern="1200">
            <a:solidFill>
              <a:srgbClr val="000000"/>
            </a:solidFill>
          </a:endParaRPr>
        </a:p>
      </dsp:txBody>
      <dsp:txXfrm>
        <a:off x="0" y="3345566"/>
        <a:ext cx="8762163" cy="680400"/>
      </dsp:txXfrm>
    </dsp:sp>
    <dsp:sp modelId="{BB1EF3D0-443E-6340-805E-79E3D5DB3084}">
      <dsp:nvSpPr>
        <dsp:cNvPr id="0" name=""/>
        <dsp:cNvSpPr/>
      </dsp:nvSpPr>
      <dsp:spPr>
        <a:xfrm>
          <a:off x="438108" y="3109406"/>
          <a:ext cx="6133514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1832" tIns="0" rIns="2318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>
              <a:solidFill>
                <a:srgbClr val="000000"/>
              </a:solidFill>
            </a:rPr>
            <a:t>Eje 4- Gobierno abierto y participativo</a:t>
          </a:r>
          <a:endParaRPr lang="es-ES" sz="1600" b="1" kern="1200">
            <a:solidFill>
              <a:srgbClr val="000000"/>
            </a:solidFill>
          </a:endParaRPr>
        </a:p>
      </dsp:txBody>
      <dsp:txXfrm>
        <a:off x="461165" y="3132463"/>
        <a:ext cx="6087400" cy="426206"/>
      </dsp:txXfrm>
    </dsp:sp>
    <dsp:sp modelId="{86CEA177-69F7-314B-91FD-A8B68E6E2CA4}">
      <dsp:nvSpPr>
        <dsp:cNvPr id="0" name=""/>
        <dsp:cNvSpPr/>
      </dsp:nvSpPr>
      <dsp:spPr>
        <a:xfrm>
          <a:off x="0" y="4348526"/>
          <a:ext cx="876216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041" tIns="333248" rIns="68004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rgbClr val="000000"/>
              </a:solidFill>
            </a:rPr>
            <a:t>Se articula con el pacto de equidad con igualdad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0" y="4348526"/>
        <a:ext cx="8762163" cy="680400"/>
      </dsp:txXfrm>
    </dsp:sp>
    <dsp:sp modelId="{52DA309D-B42C-B341-9FE8-67C59078E1DF}">
      <dsp:nvSpPr>
        <dsp:cNvPr id="0" name=""/>
        <dsp:cNvSpPr/>
      </dsp:nvSpPr>
      <dsp:spPr>
        <a:xfrm>
          <a:off x="438108" y="4112366"/>
          <a:ext cx="6133514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1832" tIns="0" rIns="23183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000000"/>
              </a:solidFill>
            </a:rPr>
            <a:t>Eje 5 – Ciudad garante de derechos</a:t>
          </a:r>
          <a:endParaRPr lang="es-ES" sz="1600" b="1" kern="1200" dirty="0">
            <a:solidFill>
              <a:srgbClr val="000000"/>
            </a:solidFill>
          </a:endParaRPr>
        </a:p>
      </dsp:txBody>
      <dsp:txXfrm>
        <a:off x="461165" y="4135423"/>
        <a:ext cx="6087400" cy="4262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A3E3F-05F1-E84C-B4B3-B0C077B0C99B}">
      <dsp:nvSpPr>
        <dsp:cNvPr id="0" name=""/>
        <dsp:cNvSpPr/>
      </dsp:nvSpPr>
      <dsp:spPr>
        <a:xfrm>
          <a:off x="0" y="1209001"/>
          <a:ext cx="8983226" cy="182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7198" tIns="354076" rIns="697198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700" kern="1200">
            <a:solidFill>
              <a:srgbClr val="000000"/>
            </a:solidFill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700" kern="1200" dirty="0" smtClean="0">
              <a:solidFill>
                <a:srgbClr val="000000"/>
              </a:solidFill>
            </a:rPr>
            <a:t>El diálogo continuo de saberes 	</a:t>
          </a:r>
          <a:endParaRPr lang="es-ES_tradnl" sz="1700" kern="1200" dirty="0">
            <a:solidFill>
              <a:srgbClr val="000000"/>
            </a:solidFill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700" kern="1200" dirty="0" smtClean="0">
              <a:solidFill>
                <a:srgbClr val="000000"/>
              </a:solidFill>
            </a:rPr>
            <a:t>La educación a partir del contexto y la lectura de realidades 	</a:t>
          </a:r>
          <a:endParaRPr lang="es-ES_tradnl" sz="1700" kern="1200" dirty="0">
            <a:solidFill>
              <a:srgbClr val="000000"/>
            </a:solidFill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700" kern="1200" smtClean="0">
              <a:solidFill>
                <a:srgbClr val="000000"/>
              </a:solidFill>
            </a:rPr>
            <a:t>Aprender desde la reflexión y la acción 	</a:t>
          </a:r>
          <a:endParaRPr lang="es-ES_tradnl" sz="1700" kern="1200">
            <a:solidFill>
              <a:srgbClr val="000000"/>
            </a:solidFill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700" kern="1200" smtClean="0">
              <a:solidFill>
                <a:srgbClr val="000000"/>
              </a:solidFill>
            </a:rPr>
            <a:t>El conocimiento para transformar 	</a:t>
          </a:r>
          <a:endParaRPr lang="es-ES_tradnl" sz="1700" kern="1200">
            <a:solidFill>
              <a:srgbClr val="000000"/>
            </a:solidFill>
          </a:endParaRPr>
        </a:p>
      </dsp:txBody>
      <dsp:txXfrm>
        <a:off x="0" y="1209001"/>
        <a:ext cx="8983226" cy="1820700"/>
      </dsp:txXfrm>
    </dsp:sp>
    <dsp:sp modelId="{A97618B8-7627-1E49-8DF1-7B06CB04DDF2}">
      <dsp:nvSpPr>
        <dsp:cNvPr id="0" name=""/>
        <dsp:cNvSpPr/>
      </dsp:nvSpPr>
      <dsp:spPr>
        <a:xfrm>
          <a:off x="449161" y="958081"/>
          <a:ext cx="6288258" cy="501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7681" tIns="0" rIns="237681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smtClean="0">
              <a:solidFill>
                <a:srgbClr val="000000"/>
              </a:solidFill>
            </a:rPr>
            <a:t>LAS ESCUELAS DE CIUDAD	</a:t>
          </a:r>
          <a:endParaRPr lang="es-ES_tradnl" sz="1700" kern="1200">
            <a:solidFill>
              <a:srgbClr val="000000"/>
            </a:solidFill>
          </a:endParaRPr>
        </a:p>
      </dsp:txBody>
      <dsp:txXfrm>
        <a:off x="473659" y="982579"/>
        <a:ext cx="6239262" cy="452844"/>
      </dsp:txXfrm>
    </dsp:sp>
    <dsp:sp modelId="{2034F394-A7ED-724B-87E6-1AFBF5BE660F}">
      <dsp:nvSpPr>
        <dsp:cNvPr id="0" name=""/>
        <dsp:cNvSpPr/>
      </dsp:nvSpPr>
      <dsp:spPr>
        <a:xfrm>
          <a:off x="0" y="3372421"/>
          <a:ext cx="8983226" cy="1552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7198" tIns="354076" rIns="697198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700" kern="1200" smtClean="0">
              <a:solidFill>
                <a:srgbClr val="000000"/>
              </a:solidFill>
            </a:rPr>
            <a:t>Audiencia institucional </a:t>
          </a:r>
          <a:endParaRPr lang="es-ES_tradnl" sz="1700" kern="1200">
            <a:solidFill>
              <a:srgbClr val="000000"/>
            </a:solidFill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700" kern="1200" smtClean="0">
              <a:solidFill>
                <a:srgbClr val="000000"/>
              </a:solidFill>
            </a:rPr>
            <a:t>Audiencia gremial </a:t>
          </a:r>
          <a:endParaRPr lang="es-ES_tradnl" sz="1700" kern="1200">
            <a:solidFill>
              <a:srgbClr val="000000"/>
            </a:solidFill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700" kern="1200" smtClean="0">
              <a:solidFill>
                <a:srgbClr val="000000"/>
              </a:solidFill>
            </a:rPr>
            <a:t>Audiencia social </a:t>
          </a:r>
          <a:endParaRPr lang="es-ES_tradnl" sz="1700" kern="1200">
            <a:solidFill>
              <a:srgbClr val="000000"/>
            </a:solidFill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700" kern="1200" smtClean="0">
              <a:solidFill>
                <a:srgbClr val="000000"/>
              </a:solidFill>
            </a:rPr>
            <a:t>Audiencia territorial</a:t>
          </a:r>
          <a:endParaRPr lang="es-ES_tradnl" sz="1700" kern="1200">
            <a:solidFill>
              <a:srgbClr val="000000"/>
            </a:solidFill>
          </a:endParaRPr>
        </a:p>
      </dsp:txBody>
      <dsp:txXfrm>
        <a:off x="0" y="3372421"/>
        <a:ext cx="8983226" cy="1552950"/>
      </dsp:txXfrm>
    </dsp:sp>
    <dsp:sp modelId="{9D61FB96-B851-5D47-B424-4CC3D8B2B673}">
      <dsp:nvSpPr>
        <dsp:cNvPr id="0" name=""/>
        <dsp:cNvSpPr/>
      </dsp:nvSpPr>
      <dsp:spPr>
        <a:xfrm>
          <a:off x="449161" y="3121501"/>
          <a:ext cx="6288258" cy="501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7681" tIns="0" rIns="237681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smtClean="0">
              <a:solidFill>
                <a:srgbClr val="000000"/>
              </a:solidFill>
            </a:rPr>
            <a:t>LA METODOLOGÍA DE LAS ESCUELAS DE CIUDAD EN LA PRÁCTICA </a:t>
          </a:r>
          <a:endParaRPr lang="es-ES_tradnl" sz="1700" kern="1200">
            <a:solidFill>
              <a:srgbClr val="000000"/>
            </a:solidFill>
          </a:endParaRPr>
        </a:p>
      </dsp:txBody>
      <dsp:txXfrm>
        <a:off x="473659" y="3145999"/>
        <a:ext cx="6239262" cy="45284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AFEFE-1C46-2242-BDA7-94271CECC78A}">
      <dsp:nvSpPr>
        <dsp:cNvPr id="0" name=""/>
        <dsp:cNvSpPr/>
      </dsp:nvSpPr>
      <dsp:spPr>
        <a:xfrm>
          <a:off x="0" y="968360"/>
          <a:ext cx="8585311" cy="22010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316" tIns="1353820" rIns="66631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rgbClr val="000000"/>
              </a:solidFill>
            </a:rPr>
            <a:t>Contingencias, disminución de recaudo e incertidumbre frente a realizaciones a futuro.</a:t>
          </a:r>
          <a:endParaRPr lang="es-ES" sz="2400" kern="1200" dirty="0">
            <a:solidFill>
              <a:srgbClr val="000000"/>
            </a:solidFill>
          </a:endParaRPr>
        </a:p>
      </dsp:txBody>
      <dsp:txXfrm>
        <a:off x="0" y="968360"/>
        <a:ext cx="8585311" cy="2201062"/>
      </dsp:txXfrm>
    </dsp:sp>
    <dsp:sp modelId="{3E1E1848-F31B-964F-87DD-2DA63D0AAB9E}">
      <dsp:nvSpPr>
        <dsp:cNvPr id="0" name=""/>
        <dsp:cNvSpPr/>
      </dsp:nvSpPr>
      <dsp:spPr>
        <a:xfrm>
          <a:off x="429265" y="549198"/>
          <a:ext cx="6009717" cy="1378561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153" tIns="0" rIns="22715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rgbClr val="000000"/>
              </a:solidFill>
            </a:rPr>
            <a:t>Metodología de construcción el plan de desarrollo en contexto de pandemia del COVID-19 (Pág. 61)</a:t>
          </a:r>
          <a:endParaRPr lang="es-ES" sz="2400" kern="1200" dirty="0">
            <a:solidFill>
              <a:srgbClr val="000000"/>
            </a:solidFill>
          </a:endParaRPr>
        </a:p>
      </dsp:txBody>
      <dsp:txXfrm>
        <a:off x="496561" y="616494"/>
        <a:ext cx="5875125" cy="1243969"/>
      </dsp:txXfrm>
    </dsp:sp>
    <dsp:sp modelId="{14E7C058-FCFF-5145-BEAD-1F9B445E2C93}">
      <dsp:nvSpPr>
        <dsp:cNvPr id="0" name=""/>
        <dsp:cNvSpPr/>
      </dsp:nvSpPr>
      <dsp:spPr>
        <a:xfrm>
          <a:off x="0" y="3580328"/>
          <a:ext cx="8585311" cy="225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316" tIns="1353820" rIns="66631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0" i="0" u="none" kern="1200" smtClean="0">
              <a:solidFill>
                <a:srgbClr val="000000"/>
              </a:solidFill>
            </a:rPr>
            <a:t>Caracterización socioeconómica</a:t>
          </a:r>
          <a:endParaRPr lang="es-ES" sz="2400" kern="1200" dirty="0">
            <a:solidFill>
              <a:srgbClr val="00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0" i="0" u="none" kern="1200" smtClean="0">
              <a:solidFill>
                <a:srgbClr val="000000"/>
              </a:solidFill>
            </a:rPr>
            <a:t>Aspectos fisiográficos </a:t>
          </a:r>
          <a:endParaRPr lang="es-ES" sz="2400" kern="1200" dirty="0">
            <a:solidFill>
              <a:srgbClr val="000000"/>
            </a:solidFill>
          </a:endParaRPr>
        </a:p>
      </dsp:txBody>
      <dsp:txXfrm>
        <a:off x="0" y="3580328"/>
        <a:ext cx="8585311" cy="2252250"/>
      </dsp:txXfrm>
    </dsp:sp>
    <dsp:sp modelId="{8F17A88B-13FC-AF4C-976D-B60E9870E5ED}">
      <dsp:nvSpPr>
        <dsp:cNvPr id="0" name=""/>
        <dsp:cNvSpPr/>
      </dsp:nvSpPr>
      <dsp:spPr>
        <a:xfrm>
          <a:off x="429265" y="3520423"/>
          <a:ext cx="6009717" cy="1019304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153" tIns="0" rIns="22715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rgbClr val="000000"/>
              </a:solidFill>
            </a:rPr>
            <a:t>Caracterización general del municipio de Villavicencio ( pág. 66)</a:t>
          </a:r>
          <a:endParaRPr lang="es-ES" sz="2400" kern="1200" dirty="0">
            <a:solidFill>
              <a:srgbClr val="000000"/>
            </a:solidFill>
          </a:endParaRPr>
        </a:p>
      </dsp:txBody>
      <dsp:txXfrm>
        <a:off x="479023" y="3570181"/>
        <a:ext cx="5910201" cy="91978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9E8E9A-4544-284F-9FF1-814052FEF7BA}">
      <dsp:nvSpPr>
        <dsp:cNvPr id="0" name=""/>
        <dsp:cNvSpPr/>
      </dsp:nvSpPr>
      <dsp:spPr>
        <a:xfrm>
          <a:off x="39" y="5250"/>
          <a:ext cx="3820371" cy="9886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Diagn</a:t>
          </a:r>
          <a:r>
            <a:rPr lang="es-ES" sz="2700" kern="1200" dirty="0" smtClean="0"/>
            <a:t>ó</a:t>
          </a:r>
          <a:r>
            <a:rPr lang="es-ES" sz="2700" kern="1200" dirty="0" smtClean="0"/>
            <a:t>stico </a:t>
          </a:r>
          <a:r>
            <a:rPr lang="es-ES" sz="2700" kern="1200" dirty="0" smtClean="0"/>
            <a:t>(Pág.114)</a:t>
          </a:r>
          <a:endParaRPr lang="es-ES" sz="2700" kern="1200" dirty="0"/>
        </a:p>
      </dsp:txBody>
      <dsp:txXfrm>
        <a:off x="39" y="5250"/>
        <a:ext cx="3820371" cy="988691"/>
      </dsp:txXfrm>
    </dsp:sp>
    <dsp:sp modelId="{6208222C-4638-4543-BAC8-C3CA23DDE3FB}">
      <dsp:nvSpPr>
        <dsp:cNvPr id="0" name=""/>
        <dsp:cNvSpPr/>
      </dsp:nvSpPr>
      <dsp:spPr>
        <a:xfrm>
          <a:off x="39" y="993942"/>
          <a:ext cx="3820371" cy="39373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Medioambiente </a:t>
          </a:r>
          <a:endParaRPr lang="es-E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Educación ambiental</a:t>
          </a:r>
          <a:endParaRPr lang="es-ES_tradnl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Manejo de residuos solidos</a:t>
          </a:r>
          <a:endParaRPr lang="es-ES_tradnl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Paisajismo y arbolado</a:t>
          </a:r>
          <a:endParaRPr lang="es-ES_tradnl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Calidad del aire</a:t>
          </a:r>
          <a:endParaRPr lang="es-ES_tradnl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smtClean="0"/>
            <a:t>Turismo</a:t>
          </a:r>
          <a:endParaRPr lang="es-ES_tradnl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Cultura</a:t>
          </a:r>
          <a:endParaRPr lang="es-ES_tradnl" sz="2700" kern="1200" dirty="0"/>
        </a:p>
      </dsp:txBody>
      <dsp:txXfrm>
        <a:off x="39" y="993942"/>
        <a:ext cx="3820371" cy="3937359"/>
      </dsp:txXfrm>
    </dsp:sp>
    <dsp:sp modelId="{E67FA504-1081-1042-969D-11784D71B44D}">
      <dsp:nvSpPr>
        <dsp:cNvPr id="0" name=""/>
        <dsp:cNvSpPr/>
      </dsp:nvSpPr>
      <dsp:spPr>
        <a:xfrm>
          <a:off x="4355262" y="5250"/>
          <a:ext cx="3820371" cy="9886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Programa y Acciones (Pág. 257)</a:t>
          </a:r>
          <a:endParaRPr lang="es-ES" sz="2700" kern="1200" dirty="0"/>
        </a:p>
      </dsp:txBody>
      <dsp:txXfrm>
        <a:off x="4355262" y="5250"/>
        <a:ext cx="3820371" cy="988691"/>
      </dsp:txXfrm>
    </dsp:sp>
    <dsp:sp modelId="{E04D94A4-407B-A344-B50A-709CDA5F3483}">
      <dsp:nvSpPr>
        <dsp:cNvPr id="0" name=""/>
        <dsp:cNvSpPr/>
      </dsp:nvSpPr>
      <dsp:spPr>
        <a:xfrm>
          <a:off x="4355262" y="993942"/>
          <a:ext cx="3820371" cy="39373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Programa 1: Ambiente y territorio del piedemonte </a:t>
          </a:r>
          <a:endParaRPr lang="es-E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Programa 2: Turismo ecológico, cultural y comunitario </a:t>
          </a:r>
          <a:endParaRPr lang="es-ES_tradnl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700" kern="1200" dirty="0" smtClean="0"/>
            <a:t>Programa 3: Cultura e identidad del piedemonte llanero</a:t>
          </a:r>
          <a:endParaRPr lang="es-ES_tradnl" sz="2700" kern="1200" dirty="0"/>
        </a:p>
      </dsp:txBody>
      <dsp:txXfrm>
        <a:off x="4355262" y="993942"/>
        <a:ext cx="3820371" cy="393735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9E8E9A-4544-284F-9FF1-814052FEF7BA}">
      <dsp:nvSpPr>
        <dsp:cNvPr id="0" name=""/>
        <dsp:cNvSpPr/>
      </dsp:nvSpPr>
      <dsp:spPr>
        <a:xfrm>
          <a:off x="39" y="95792"/>
          <a:ext cx="3820371" cy="576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Diagn</a:t>
          </a:r>
          <a:r>
            <a:rPr lang="es-ES" sz="2000" kern="1200" dirty="0" smtClean="0"/>
            <a:t>ó</a:t>
          </a:r>
          <a:r>
            <a:rPr lang="es-ES" sz="2000" kern="1200" dirty="0" smtClean="0"/>
            <a:t>stico </a:t>
          </a:r>
          <a:r>
            <a:rPr lang="es-ES" sz="2000" kern="1200" dirty="0" smtClean="0"/>
            <a:t>(Pág.89)</a:t>
          </a:r>
          <a:endParaRPr lang="es-ES" sz="2000" kern="1200" dirty="0"/>
        </a:p>
      </dsp:txBody>
      <dsp:txXfrm>
        <a:off x="39" y="95792"/>
        <a:ext cx="3820371" cy="576000"/>
      </dsp:txXfrm>
    </dsp:sp>
    <dsp:sp modelId="{6208222C-4638-4543-BAC8-C3CA23DDE3FB}">
      <dsp:nvSpPr>
        <dsp:cNvPr id="0" name=""/>
        <dsp:cNvSpPr/>
      </dsp:nvSpPr>
      <dsp:spPr>
        <a:xfrm>
          <a:off x="39" y="671792"/>
          <a:ext cx="3820371" cy="41689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Gestión territorial y vivienda 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smtClean="0"/>
            <a:t>Gestión del riesgo </a:t>
          </a:r>
          <a:endParaRPr lang="es-ES_tradnl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smtClean="0"/>
            <a:t>Espacio público </a:t>
          </a:r>
          <a:endParaRPr lang="es-ES_tradnl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smtClean="0"/>
            <a:t>Acueducto y alcantarillado </a:t>
          </a:r>
          <a:endParaRPr lang="es-ES_tradnl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smtClean="0"/>
            <a:t>Alumbrado público </a:t>
          </a:r>
          <a:endParaRPr lang="es-ES_tradnl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smtClean="0"/>
            <a:t>Infraestructura vial y movilidad </a:t>
          </a:r>
          <a:endParaRPr lang="es-ES_tradnl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Desarrollo regional</a:t>
          </a:r>
          <a:endParaRPr lang="es-ES_tradnl" sz="2000" kern="1200" dirty="0"/>
        </a:p>
      </dsp:txBody>
      <dsp:txXfrm>
        <a:off x="39" y="671792"/>
        <a:ext cx="3820371" cy="4168968"/>
      </dsp:txXfrm>
    </dsp:sp>
    <dsp:sp modelId="{E67FA504-1081-1042-969D-11784D71B44D}">
      <dsp:nvSpPr>
        <dsp:cNvPr id="0" name=""/>
        <dsp:cNvSpPr/>
      </dsp:nvSpPr>
      <dsp:spPr>
        <a:xfrm>
          <a:off x="4355262" y="95792"/>
          <a:ext cx="3820371" cy="576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Programa y Acciones (Pág.285)</a:t>
          </a:r>
          <a:endParaRPr lang="es-ES" sz="2000" kern="1200" dirty="0"/>
        </a:p>
      </dsp:txBody>
      <dsp:txXfrm>
        <a:off x="4355262" y="95792"/>
        <a:ext cx="3820371" cy="576000"/>
      </dsp:txXfrm>
    </dsp:sp>
    <dsp:sp modelId="{E04D94A4-407B-A344-B50A-709CDA5F3483}">
      <dsp:nvSpPr>
        <dsp:cNvPr id="0" name=""/>
        <dsp:cNvSpPr/>
      </dsp:nvSpPr>
      <dsp:spPr>
        <a:xfrm>
          <a:off x="4355262" y="671792"/>
          <a:ext cx="3820371" cy="41689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Programa 4: Derecho a la ciudad 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Programa 5: Servicios públicos modernos e inclusivos </a:t>
          </a:r>
          <a:endParaRPr lang="es-ES_tradn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Programa 6: El riesgo cambia contigo </a:t>
          </a:r>
          <a:endParaRPr lang="es-ES_tradn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Programa 7: Movilidad activa y segura </a:t>
          </a:r>
          <a:endParaRPr lang="es-ES_tradn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Programa 8: Ciudad para la vida </a:t>
          </a:r>
          <a:endParaRPr lang="es-ES_tradn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Programa 9: Hábitat para la dignidad </a:t>
          </a:r>
          <a:endParaRPr lang="es-ES_tradn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kern="1200" dirty="0" smtClean="0"/>
            <a:t>Programa 10: Ciudad para las personas</a:t>
          </a:r>
          <a:endParaRPr lang="es-ES_tradnl" sz="2000" kern="1200" dirty="0"/>
        </a:p>
      </dsp:txBody>
      <dsp:txXfrm>
        <a:off x="4355262" y="671792"/>
        <a:ext cx="3820371" cy="41689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9E8E9A-4544-284F-9FF1-814052FEF7BA}">
      <dsp:nvSpPr>
        <dsp:cNvPr id="0" name=""/>
        <dsp:cNvSpPr/>
      </dsp:nvSpPr>
      <dsp:spPr>
        <a:xfrm>
          <a:off x="39" y="90622"/>
          <a:ext cx="3820371" cy="51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Diagn</a:t>
          </a:r>
          <a:r>
            <a:rPr lang="es-ES" sz="1800" kern="1200" dirty="0" smtClean="0"/>
            <a:t>ó</a:t>
          </a:r>
          <a:r>
            <a:rPr lang="es-ES" sz="1800" kern="1200" dirty="0" smtClean="0"/>
            <a:t>stico </a:t>
          </a:r>
          <a:r>
            <a:rPr lang="es-ES" sz="1800" kern="1200" dirty="0" smtClean="0"/>
            <a:t>(Pág.151)</a:t>
          </a:r>
          <a:endParaRPr lang="es-ES" sz="1800" kern="1200" dirty="0"/>
        </a:p>
      </dsp:txBody>
      <dsp:txXfrm>
        <a:off x="39" y="90622"/>
        <a:ext cx="3820371" cy="518400"/>
      </dsp:txXfrm>
    </dsp:sp>
    <dsp:sp modelId="{6208222C-4638-4543-BAC8-C3CA23DDE3FB}">
      <dsp:nvSpPr>
        <dsp:cNvPr id="0" name=""/>
        <dsp:cNvSpPr/>
      </dsp:nvSpPr>
      <dsp:spPr>
        <a:xfrm>
          <a:off x="39" y="609022"/>
          <a:ext cx="3820371" cy="42369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Producción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Competitividad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Trabajo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(Agropecuario, Industria, Agroindustria, Empleo, ciencia, Tecnología, Emprendimiento e Innovación)</a:t>
          </a:r>
          <a:endParaRPr lang="es-ES" sz="1800" kern="1200" dirty="0"/>
        </a:p>
      </dsp:txBody>
      <dsp:txXfrm>
        <a:off x="39" y="609022"/>
        <a:ext cx="3820371" cy="4236907"/>
      </dsp:txXfrm>
    </dsp:sp>
    <dsp:sp modelId="{E67FA504-1081-1042-969D-11784D71B44D}">
      <dsp:nvSpPr>
        <dsp:cNvPr id="0" name=""/>
        <dsp:cNvSpPr/>
      </dsp:nvSpPr>
      <dsp:spPr>
        <a:xfrm>
          <a:off x="4355262" y="90622"/>
          <a:ext cx="3820371" cy="51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Programa y Acciones (Pág. 326)</a:t>
          </a:r>
          <a:endParaRPr lang="es-ES" sz="1800" kern="1200" dirty="0"/>
        </a:p>
      </dsp:txBody>
      <dsp:txXfrm>
        <a:off x="4355262" y="90622"/>
        <a:ext cx="3820371" cy="518400"/>
      </dsp:txXfrm>
    </dsp:sp>
    <dsp:sp modelId="{E04D94A4-407B-A344-B50A-709CDA5F3483}">
      <dsp:nvSpPr>
        <dsp:cNvPr id="0" name=""/>
        <dsp:cNvSpPr/>
      </dsp:nvSpPr>
      <dsp:spPr>
        <a:xfrm>
          <a:off x="4355262" y="609022"/>
          <a:ext cx="3820371" cy="42369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b="1" kern="1200" dirty="0" smtClean="0"/>
            <a:t>Programa 11:Empleo y Economía Solidaria: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dirty="0" smtClean="0"/>
            <a:t>Centro de Fomento Empresarial de Villavicencio (CFEV). 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dirty="0" smtClean="0"/>
            <a:t>Instituto de Soberanía y Seguridad Alimentaria de Villavicencio (ISAAV). </a:t>
          </a:r>
          <a:endParaRPr lang="es-ES_tradnl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smtClean="0"/>
            <a:t>Plan de Reactivación Económica Industrial y Agroindustrial MiPymes. </a:t>
          </a:r>
          <a:endParaRPr lang="es-ES_tradnl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smtClean="0"/>
            <a:t>Galería Campesina: Plaza 7 de agosto. </a:t>
          </a:r>
          <a:endParaRPr lang="es-ES_tradnl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smtClean="0"/>
            <a:t>Política pública de empleo, emprendimiento y trabajo decente incluyendo </a:t>
          </a:r>
          <a:endParaRPr lang="es-ES_tradnl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dirty="0" smtClean="0"/>
            <a:t>grupos vulnerables y enfoque diferencial.</a:t>
          </a:r>
          <a:endParaRPr lang="es-ES_tradnl" sz="1800" kern="1200" dirty="0"/>
        </a:p>
      </dsp:txBody>
      <dsp:txXfrm>
        <a:off x="4355262" y="609022"/>
        <a:ext cx="3820371" cy="423690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9E8E9A-4544-284F-9FF1-814052FEF7BA}">
      <dsp:nvSpPr>
        <dsp:cNvPr id="0" name=""/>
        <dsp:cNvSpPr/>
      </dsp:nvSpPr>
      <dsp:spPr>
        <a:xfrm>
          <a:off x="39" y="100926"/>
          <a:ext cx="3820371" cy="10093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Diagn</a:t>
          </a:r>
          <a:r>
            <a:rPr lang="es-ES" sz="2800" kern="1200" dirty="0" smtClean="0"/>
            <a:t>ó</a:t>
          </a:r>
          <a:r>
            <a:rPr lang="es-ES" sz="2800" kern="1200" dirty="0" smtClean="0"/>
            <a:t>stico </a:t>
          </a:r>
          <a:r>
            <a:rPr lang="es-ES" sz="2800" kern="1200" dirty="0" smtClean="0"/>
            <a:t>(Pág.173)</a:t>
          </a:r>
          <a:endParaRPr lang="es-ES" sz="2800" kern="1200" dirty="0"/>
        </a:p>
      </dsp:txBody>
      <dsp:txXfrm>
        <a:off x="39" y="100926"/>
        <a:ext cx="3820371" cy="1009391"/>
      </dsp:txXfrm>
    </dsp:sp>
    <dsp:sp modelId="{6208222C-4638-4543-BAC8-C3CA23DDE3FB}">
      <dsp:nvSpPr>
        <dsp:cNvPr id="0" name=""/>
        <dsp:cNvSpPr/>
      </dsp:nvSpPr>
      <dsp:spPr>
        <a:xfrm>
          <a:off x="39" y="1110318"/>
          <a:ext cx="3820371" cy="37253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kern="1200" dirty="0" smtClean="0"/>
            <a:t>Gobierno abierto </a:t>
          </a:r>
          <a:endParaRPr lang="es-E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kern="1200" smtClean="0"/>
            <a:t>Transparencia y corrupción en la administración municipal </a:t>
          </a:r>
          <a:endParaRPr lang="es-ES_tradnl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kern="1200" dirty="0" smtClean="0"/>
            <a:t>Cultura política y participación ciudadana</a:t>
          </a:r>
          <a:endParaRPr lang="es-ES_tradnl" sz="2800" kern="1200" dirty="0"/>
        </a:p>
      </dsp:txBody>
      <dsp:txXfrm>
        <a:off x="39" y="1110318"/>
        <a:ext cx="3820371" cy="3725308"/>
      </dsp:txXfrm>
    </dsp:sp>
    <dsp:sp modelId="{E67FA504-1081-1042-969D-11784D71B44D}">
      <dsp:nvSpPr>
        <dsp:cNvPr id="0" name=""/>
        <dsp:cNvSpPr/>
      </dsp:nvSpPr>
      <dsp:spPr>
        <a:xfrm>
          <a:off x="4355262" y="100926"/>
          <a:ext cx="3820371" cy="10093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Programa y Acciones (Pág. 337)</a:t>
          </a:r>
          <a:endParaRPr lang="es-ES" sz="2800" kern="1200" dirty="0"/>
        </a:p>
      </dsp:txBody>
      <dsp:txXfrm>
        <a:off x="4355262" y="100926"/>
        <a:ext cx="3820371" cy="1009391"/>
      </dsp:txXfrm>
    </dsp:sp>
    <dsp:sp modelId="{E04D94A4-407B-A344-B50A-709CDA5F3483}">
      <dsp:nvSpPr>
        <dsp:cNvPr id="0" name=""/>
        <dsp:cNvSpPr/>
      </dsp:nvSpPr>
      <dsp:spPr>
        <a:xfrm>
          <a:off x="4355262" y="1110318"/>
          <a:ext cx="3820371" cy="37253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kern="1200" dirty="0" smtClean="0"/>
            <a:t>Programa 12: Pido la palabra </a:t>
          </a:r>
          <a:endParaRPr lang="es-E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kern="1200" dirty="0" smtClean="0"/>
            <a:t>Programa 13: Gobierno abierto a la ciudad </a:t>
          </a:r>
          <a:endParaRPr lang="es-ES_tradnl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kern="1200" dirty="0" smtClean="0"/>
            <a:t>Programa 14: Firmes </a:t>
          </a:r>
          <a:endParaRPr lang="es-ES_tradnl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kern="1200" dirty="0" smtClean="0"/>
            <a:t>Programa 15: Contigo haremos más</a:t>
          </a:r>
          <a:endParaRPr lang="es-ES_tradnl" sz="2800" kern="1200" dirty="0"/>
        </a:p>
      </dsp:txBody>
      <dsp:txXfrm>
        <a:off x="4355262" y="1110318"/>
        <a:ext cx="3820371" cy="372530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9E8E9A-4544-284F-9FF1-814052FEF7BA}">
      <dsp:nvSpPr>
        <dsp:cNvPr id="0" name=""/>
        <dsp:cNvSpPr/>
      </dsp:nvSpPr>
      <dsp:spPr>
        <a:xfrm>
          <a:off x="39" y="132989"/>
          <a:ext cx="3820371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Diagn</a:t>
          </a:r>
          <a:r>
            <a:rPr lang="es-ES" sz="2100" kern="1200" dirty="0" smtClean="0"/>
            <a:t>ó</a:t>
          </a:r>
          <a:r>
            <a:rPr lang="es-ES" sz="2100" kern="1200" dirty="0" smtClean="0"/>
            <a:t>stico </a:t>
          </a:r>
          <a:r>
            <a:rPr lang="es-ES" sz="2100" kern="1200" dirty="0" smtClean="0"/>
            <a:t>(Pág.195)</a:t>
          </a:r>
          <a:endParaRPr lang="es-ES" sz="2100" kern="1200" dirty="0"/>
        </a:p>
      </dsp:txBody>
      <dsp:txXfrm>
        <a:off x="39" y="132989"/>
        <a:ext cx="3820371" cy="604800"/>
      </dsp:txXfrm>
    </dsp:sp>
    <dsp:sp modelId="{6208222C-4638-4543-BAC8-C3CA23DDE3FB}">
      <dsp:nvSpPr>
        <dsp:cNvPr id="0" name=""/>
        <dsp:cNvSpPr/>
      </dsp:nvSpPr>
      <dsp:spPr>
        <a:xfrm>
          <a:off x="39" y="737789"/>
          <a:ext cx="3820371" cy="406577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100" b="1" kern="1200" dirty="0" smtClean="0"/>
            <a:t>Ciudad con enfoque poblacional </a:t>
          </a:r>
          <a:r>
            <a:rPr lang="es-ES_tradnl" sz="2100" kern="1200" dirty="0" smtClean="0"/>
            <a:t>(Género, condición de discapacidad, habitante de calle, indígena, afrocolombiana, víctima el conflicto, adulto mayor, Niños, niñas y adolescentes, LGTBI</a:t>
          </a:r>
          <a:endParaRPr lang="es-E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b="1" kern="1200" dirty="0" smtClean="0"/>
            <a:t>Ciudad con goce efectivo de derechos </a:t>
          </a:r>
          <a:r>
            <a:rPr lang="es-ES" sz="2100" kern="1200" dirty="0" smtClean="0"/>
            <a:t>( Educación, Seguridad ciudadana,  Salud, Deporte y recreación)</a:t>
          </a:r>
          <a:endParaRPr lang="es-ES" sz="2100" kern="1200" dirty="0"/>
        </a:p>
      </dsp:txBody>
      <dsp:txXfrm>
        <a:off x="39" y="737789"/>
        <a:ext cx="3820371" cy="4065773"/>
      </dsp:txXfrm>
    </dsp:sp>
    <dsp:sp modelId="{E67FA504-1081-1042-969D-11784D71B44D}">
      <dsp:nvSpPr>
        <dsp:cNvPr id="0" name=""/>
        <dsp:cNvSpPr/>
      </dsp:nvSpPr>
      <dsp:spPr>
        <a:xfrm>
          <a:off x="4355262" y="132989"/>
          <a:ext cx="3820371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Programa y Acciones (Pág. 354)</a:t>
          </a:r>
          <a:endParaRPr lang="es-ES" sz="2100" kern="1200" dirty="0"/>
        </a:p>
      </dsp:txBody>
      <dsp:txXfrm>
        <a:off x="4355262" y="132989"/>
        <a:ext cx="3820371" cy="604800"/>
      </dsp:txXfrm>
    </dsp:sp>
    <dsp:sp modelId="{E04D94A4-407B-A344-B50A-709CDA5F3483}">
      <dsp:nvSpPr>
        <dsp:cNvPr id="0" name=""/>
        <dsp:cNvSpPr/>
      </dsp:nvSpPr>
      <dsp:spPr>
        <a:xfrm>
          <a:off x="4355262" y="737789"/>
          <a:ext cx="3820371" cy="406577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100" kern="1200" dirty="0" smtClean="0"/>
            <a:t>Programa 16: La vocación cambia contigo </a:t>
          </a:r>
          <a:endParaRPr lang="es-E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100" kern="1200" dirty="0" smtClean="0"/>
            <a:t>Programa 17: Ciudad activa </a:t>
          </a:r>
          <a:endParaRPr lang="es-ES_tradn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100" kern="1200" dirty="0" smtClean="0"/>
            <a:t>Programa 18: Gobernanza para la paz y convivencia ciudadana </a:t>
          </a:r>
          <a:endParaRPr lang="es-ES_tradn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100" kern="1200" dirty="0" smtClean="0"/>
            <a:t>Programa 19: Lucha, igualdad y derechos </a:t>
          </a:r>
          <a:endParaRPr lang="es-ES_tradn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100" kern="1200" dirty="0" smtClean="0"/>
            <a:t>Programa 20:Ciudad diversa e inclusiva </a:t>
          </a:r>
          <a:endParaRPr lang="es-ES_tradnl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100" kern="1200" dirty="0" smtClean="0"/>
            <a:t>Programa 21: </a:t>
          </a:r>
          <a:r>
            <a:rPr lang="es-ES_tradnl" sz="2100" kern="1200" dirty="0" err="1" smtClean="0"/>
            <a:t>Cuidémonos</a:t>
          </a:r>
          <a:r>
            <a:rPr lang="es-ES_tradnl" sz="2100" kern="1200" dirty="0" smtClean="0"/>
            <a:t> juntos</a:t>
          </a:r>
          <a:endParaRPr lang="es-ES_tradnl" sz="2100" kern="1200" dirty="0"/>
        </a:p>
      </dsp:txBody>
      <dsp:txXfrm>
        <a:off x="4355262" y="737789"/>
        <a:ext cx="3820371" cy="406577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7AEEE-D54D-9048-9466-7AEBCA56DB45}">
      <dsp:nvSpPr>
        <dsp:cNvPr id="0" name=""/>
        <dsp:cNvSpPr/>
      </dsp:nvSpPr>
      <dsp:spPr>
        <a:xfrm>
          <a:off x="0" y="289945"/>
          <a:ext cx="857258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E17135-7AB8-D04A-A0E2-1C011336125E}">
      <dsp:nvSpPr>
        <dsp:cNvPr id="0" name=""/>
        <dsp:cNvSpPr/>
      </dsp:nvSpPr>
      <dsp:spPr>
        <a:xfrm>
          <a:off x="428629" y="98065"/>
          <a:ext cx="6000808" cy="3837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816" tIns="0" rIns="2268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>
              <a:solidFill>
                <a:srgbClr val="000000"/>
              </a:solidFill>
            </a:rPr>
            <a:t>Contexto macroeconómico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447363" y="116799"/>
        <a:ext cx="5963340" cy="346292"/>
      </dsp:txXfrm>
    </dsp:sp>
    <dsp:sp modelId="{DDE11ABE-8C39-3146-B1B6-33C256C0D5E1}">
      <dsp:nvSpPr>
        <dsp:cNvPr id="0" name=""/>
        <dsp:cNvSpPr/>
      </dsp:nvSpPr>
      <dsp:spPr>
        <a:xfrm>
          <a:off x="0" y="879625"/>
          <a:ext cx="8572583" cy="614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8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5328" tIns="270764" rIns="66532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solidFill>
                <a:srgbClr val="000000"/>
              </a:solidFill>
            </a:rPr>
            <a:t>Impuesto predial unificado </a:t>
          </a:r>
          <a:r>
            <a:rPr lang="mr-IN" sz="1600" kern="1200" dirty="0" smtClean="0">
              <a:solidFill>
                <a:srgbClr val="000000"/>
              </a:solidFill>
            </a:rPr>
            <a:t>–</a:t>
          </a:r>
          <a:r>
            <a:rPr lang="es-ES_tradnl" sz="1600" kern="1200" dirty="0" smtClean="0">
              <a:solidFill>
                <a:srgbClr val="000000"/>
              </a:solidFill>
            </a:rPr>
            <a:t>IPU; impuesto de industria y comercio -ICO-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0" y="879625"/>
        <a:ext cx="8572583" cy="614250"/>
      </dsp:txXfrm>
    </dsp:sp>
    <dsp:sp modelId="{0C60211E-99BA-B24C-8755-B2CBBF07F040}">
      <dsp:nvSpPr>
        <dsp:cNvPr id="0" name=""/>
        <dsp:cNvSpPr/>
      </dsp:nvSpPr>
      <dsp:spPr>
        <a:xfrm>
          <a:off x="428629" y="687745"/>
          <a:ext cx="6000808" cy="3837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816" tIns="0" rIns="2268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>
              <a:solidFill>
                <a:srgbClr val="000000"/>
              </a:solidFill>
            </a:rPr>
            <a:t>Diagnóstico de las rentas más representativas de Villavicencio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447363" y="706479"/>
        <a:ext cx="5963340" cy="346292"/>
      </dsp:txXfrm>
    </dsp:sp>
    <dsp:sp modelId="{D62D5DDB-F045-124D-A060-819DF7CA5C7B}">
      <dsp:nvSpPr>
        <dsp:cNvPr id="0" name=""/>
        <dsp:cNvSpPr/>
      </dsp:nvSpPr>
      <dsp:spPr>
        <a:xfrm>
          <a:off x="0" y="1755956"/>
          <a:ext cx="8572583" cy="8394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16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5328" tIns="270764" rIns="66532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>
              <a:solidFill>
                <a:srgbClr val="000000"/>
              </a:solidFill>
            </a:rPr>
            <a:t>Funcionarios públicos y cultura tributaria	, secretaria de hacienda y su comunicación programas y campañas de cultura tributaria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0" y="1755956"/>
        <a:ext cx="8572583" cy="839475"/>
      </dsp:txXfrm>
    </dsp:sp>
    <dsp:sp modelId="{CF26F562-13ED-7A42-B3D8-C3310B5255EF}">
      <dsp:nvSpPr>
        <dsp:cNvPr id="0" name=""/>
        <dsp:cNvSpPr/>
      </dsp:nvSpPr>
      <dsp:spPr>
        <a:xfrm>
          <a:off x="428629" y="1564076"/>
          <a:ext cx="6000808" cy="3837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816" tIns="0" rIns="2268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>
              <a:solidFill>
                <a:srgbClr val="000000"/>
              </a:solidFill>
            </a:rPr>
            <a:t>Estrategias y políticas de financiación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447363" y="1582810"/>
        <a:ext cx="5963340" cy="346292"/>
      </dsp:txXfrm>
    </dsp:sp>
    <dsp:sp modelId="{3E72793B-408F-9E48-B7FD-A451F0E4BFD6}">
      <dsp:nvSpPr>
        <dsp:cNvPr id="0" name=""/>
        <dsp:cNvSpPr/>
      </dsp:nvSpPr>
      <dsp:spPr>
        <a:xfrm>
          <a:off x="0" y="2857511"/>
          <a:ext cx="857258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24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770F40-0C38-3746-80C0-99557D3B1651}">
      <dsp:nvSpPr>
        <dsp:cNvPr id="0" name=""/>
        <dsp:cNvSpPr/>
      </dsp:nvSpPr>
      <dsp:spPr>
        <a:xfrm>
          <a:off x="428629" y="2665631"/>
          <a:ext cx="6000808" cy="3837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816" tIns="0" rIns="2268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smtClean="0">
              <a:solidFill>
                <a:srgbClr val="000000"/>
              </a:solidFill>
            </a:rPr>
            <a:t>Proyección de ingresos del municipio de villavicencio 	</a:t>
          </a:r>
          <a:endParaRPr lang="es-ES" sz="1600" kern="1200">
            <a:solidFill>
              <a:srgbClr val="000000"/>
            </a:solidFill>
          </a:endParaRPr>
        </a:p>
      </dsp:txBody>
      <dsp:txXfrm>
        <a:off x="447363" y="2684365"/>
        <a:ext cx="5963340" cy="346292"/>
      </dsp:txXfrm>
    </dsp:sp>
    <dsp:sp modelId="{92160154-2D30-3C44-869C-7DCE0B7B19D6}">
      <dsp:nvSpPr>
        <dsp:cNvPr id="0" name=""/>
        <dsp:cNvSpPr/>
      </dsp:nvSpPr>
      <dsp:spPr>
        <a:xfrm>
          <a:off x="0" y="3447191"/>
          <a:ext cx="857258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32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FB353-78F0-6046-A7A1-2D3CB9FBDC94}">
      <dsp:nvSpPr>
        <dsp:cNvPr id="0" name=""/>
        <dsp:cNvSpPr/>
      </dsp:nvSpPr>
      <dsp:spPr>
        <a:xfrm>
          <a:off x="428629" y="3255311"/>
          <a:ext cx="6000808" cy="3837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816" tIns="0" rIns="2268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>
              <a:solidFill>
                <a:srgbClr val="000000"/>
              </a:solidFill>
            </a:rPr>
            <a:t> Ingresos corrientes 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447363" y="3274045"/>
        <a:ext cx="5963340" cy="346292"/>
      </dsp:txXfrm>
    </dsp:sp>
    <dsp:sp modelId="{A0BDEF8A-50C2-1B45-A4AE-028B3FF31C18}">
      <dsp:nvSpPr>
        <dsp:cNvPr id="0" name=""/>
        <dsp:cNvSpPr/>
      </dsp:nvSpPr>
      <dsp:spPr>
        <a:xfrm>
          <a:off x="0" y="4036871"/>
          <a:ext cx="857258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31CEC-2790-4240-B7E7-90528B6C2EEE}">
      <dsp:nvSpPr>
        <dsp:cNvPr id="0" name=""/>
        <dsp:cNvSpPr/>
      </dsp:nvSpPr>
      <dsp:spPr>
        <a:xfrm>
          <a:off x="428629" y="3844991"/>
          <a:ext cx="6000808" cy="3837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816" tIns="0" rIns="2268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>
              <a:solidFill>
                <a:srgbClr val="000000"/>
              </a:solidFill>
            </a:rPr>
            <a:t>Gastos 	</a:t>
          </a:r>
          <a:endParaRPr lang="es-ES" sz="1600" kern="1200" dirty="0">
            <a:solidFill>
              <a:srgbClr val="000000"/>
            </a:solidFill>
          </a:endParaRPr>
        </a:p>
      </dsp:txBody>
      <dsp:txXfrm>
        <a:off x="447363" y="3863725"/>
        <a:ext cx="5963340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4271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417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91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273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6154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5505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706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305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825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78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028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316A9-6E83-4044-AD3B-2964F24E8045}" type="datetimeFigureOut">
              <a:rPr lang="es-ES" smtClean="0"/>
              <a:t>4/05/20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E1C8D-3C59-6544-A847-1518647F0A5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460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villavicenciocambiacontigo.com/wp-content/uploads/2020/05/Plan-de-Desarrollo-Villavicencio-Cambia-Contigo-2020-2023pdf_compressed1.pdf" TargetMode="Externa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PLAN DE DESARROLLO MUNICIPAL- VILLAVICENCIO CAMBIA CONTIGO 2020-2023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78555" y="2979808"/>
            <a:ext cx="78796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r>
              <a:rPr lang="es-ES" dirty="0" smtClean="0"/>
              <a:t>Documento base:</a:t>
            </a:r>
          </a:p>
          <a:p>
            <a:r>
              <a:rPr lang="es-ES" dirty="0" smtClean="0">
                <a:hlinkClick r:id="rId2"/>
              </a:rPr>
              <a:t>https://www.villavicenciocambiacontigo.com/wp-content/uploads/2020/05/Plan-de-Desarrollo-Villavicencio-Cambia-Contigo-2020-2023pdf_compressed1.pdf</a:t>
            </a:r>
            <a:endParaRPr lang="es-ES" dirty="0" smtClean="0"/>
          </a:p>
          <a:p>
            <a:endParaRPr lang="es-ES" dirty="0" smtClean="0"/>
          </a:p>
          <a:p>
            <a:endParaRPr lang="es-ES" i="1" dirty="0"/>
          </a:p>
          <a:p>
            <a:pPr algn="just"/>
            <a:r>
              <a:rPr lang="es-ES" i="1" dirty="0" smtClean="0"/>
              <a:t>La siguiente presentación tiene como fin realizar una síntesis más pedagógica de lo expuesto por la Alcaldía de Villavicencio, con el fin de que los ciudadanos podamos entender y a su vez exigir al Concejo Municipal un debate serio frente al mismo PDM-2020-2023</a:t>
            </a: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729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779" y="274638"/>
            <a:ext cx="8247687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Estructura General del Plan de Desarrollo (Pág. 9)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298785068"/>
              </p:ext>
            </p:extLst>
          </p:nvPr>
        </p:nvGraphicFramePr>
        <p:xfrm>
          <a:off x="675249" y="1543201"/>
          <a:ext cx="7427742" cy="5063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535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113" y="5521610"/>
            <a:ext cx="898724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 smtClean="0"/>
              <a:t>Principios del Plan de Desarrollo </a:t>
            </a:r>
            <a:br>
              <a:rPr lang="es-ES" dirty="0" smtClean="0"/>
            </a:br>
            <a:r>
              <a:rPr lang="es-ES" dirty="0" smtClean="0"/>
              <a:t>(Pág. 11)</a:t>
            </a:r>
            <a:endParaRPr lang="es-ES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367255536"/>
              </p:ext>
            </p:extLst>
          </p:nvPr>
        </p:nvGraphicFramePr>
        <p:xfrm>
          <a:off x="93113" y="319975"/>
          <a:ext cx="8749435" cy="5113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068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7150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30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Acciones para</a:t>
            </a:r>
            <a:r>
              <a:rPr lang="es-ES" sz="3000" dirty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 </a:t>
            </a:r>
            <a:r>
              <a:rPr lang="es-ES" sz="300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l</a:t>
            </a:r>
            <a:r>
              <a:rPr lang="es-ES" sz="30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a construcción de una ciudad moderna, incluyente y  </a:t>
            </a:r>
            <a:r>
              <a:rPr lang="es-ES" sz="3000" dirty="0" smtClean="0">
                <a:latin typeface="Calibri"/>
                <a:cs typeface="Calibri"/>
              </a:rPr>
              <a:t>(Pág. 14)</a:t>
            </a:r>
            <a:endParaRPr lang="es-ES" sz="3000" dirty="0">
              <a:latin typeface="Calibri"/>
              <a:cs typeface="Calibri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190686035"/>
              </p:ext>
            </p:extLst>
          </p:nvPr>
        </p:nvGraphicFramePr>
        <p:xfrm>
          <a:off x="16078" y="30624"/>
          <a:ext cx="8983226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083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06788"/>
            <a:ext cx="9019400" cy="1143000"/>
          </a:xfrm>
        </p:spPr>
        <p:txBody>
          <a:bodyPr>
            <a:normAutofit fontScale="90000"/>
          </a:bodyPr>
          <a:lstStyle/>
          <a:p>
            <a:r>
              <a:rPr lang="es-ES" sz="3800" dirty="0"/>
              <a:t>E</a:t>
            </a:r>
            <a:r>
              <a:rPr lang="es-ES" sz="3800" dirty="0" smtClean="0"/>
              <a:t>nfoques del plan de desarrollo-Villavicencio </a:t>
            </a:r>
            <a:r>
              <a:rPr lang="es-ES" sz="3800" dirty="0"/>
              <a:t>C</a:t>
            </a:r>
            <a:r>
              <a:rPr lang="es-ES" sz="3800" dirty="0" smtClean="0"/>
              <a:t>ambia </a:t>
            </a:r>
            <a:r>
              <a:rPr lang="es-ES" sz="3800" dirty="0"/>
              <a:t>C</a:t>
            </a:r>
            <a:r>
              <a:rPr lang="es-ES" sz="3800" dirty="0" smtClean="0"/>
              <a:t>ontigo (pág. 14)</a:t>
            </a:r>
            <a:r>
              <a:rPr lang="es-ES" dirty="0" smtClean="0"/>
              <a:t> 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105471450"/>
              </p:ext>
            </p:extLst>
          </p:nvPr>
        </p:nvGraphicFramePr>
        <p:xfrm>
          <a:off x="237810" y="1670275"/>
          <a:ext cx="833644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4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2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Gobierno Abierto y Mandato Anticorrupción (Pág. 17)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64253081"/>
              </p:ext>
            </p:extLst>
          </p:nvPr>
        </p:nvGraphicFramePr>
        <p:xfrm>
          <a:off x="221734" y="1332700"/>
          <a:ext cx="8336447" cy="463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18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s-ES" sz="4000" dirty="0" smtClean="0"/>
              <a:t>Articulación con los objetivos de desarrollo sostenible a nivel Nacional  (Pág. 17)</a:t>
            </a:r>
            <a:endParaRPr lang="es-ES" sz="4000" dirty="0"/>
          </a:p>
        </p:txBody>
      </p:sp>
      <p:sp>
        <p:nvSpPr>
          <p:cNvPr id="5" name="Rectángulo 4"/>
          <p:cNvSpPr/>
          <p:nvPr/>
        </p:nvSpPr>
        <p:spPr>
          <a:xfrm>
            <a:off x="1446963" y="5936701"/>
            <a:ext cx="571237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baseline="30000" dirty="0"/>
              <a:t>Figura 3: ODS y </a:t>
            </a:r>
            <a:r>
              <a:rPr lang="es-ES" sz="2400" b="1" baseline="30000" dirty="0" smtClean="0"/>
              <a:t>METAS TRAZADORAS A NIVEL NACIONAL</a:t>
            </a:r>
          </a:p>
          <a:p>
            <a:r>
              <a:rPr lang="es-ES_tradnl" sz="2400" baseline="30000" dirty="0" smtClean="0"/>
              <a:t>Fuente</a:t>
            </a:r>
            <a:r>
              <a:rPr lang="es-ES_tradnl" sz="2400" baseline="30000" dirty="0"/>
              <a:t>: CONPES 3918 de 2018</a:t>
            </a:r>
            <a:endParaRPr lang="es-ES" sz="2400" dirty="0"/>
          </a:p>
        </p:txBody>
      </p:sp>
      <p:sp>
        <p:nvSpPr>
          <p:cNvPr id="6" name="Rectángulo 5"/>
          <p:cNvSpPr/>
          <p:nvPr/>
        </p:nvSpPr>
        <p:spPr>
          <a:xfrm>
            <a:off x="4479667" y="3290501"/>
            <a:ext cx="2020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aseline="30000" dirty="0"/>
              <a:t> 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4479667" y="3290501"/>
            <a:ext cx="184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aseline="30000" dirty="0"/>
              <a:t> </a:t>
            </a:r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572" y="1704721"/>
            <a:ext cx="7082189" cy="39792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11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711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1123" y="64300"/>
            <a:ext cx="8229600" cy="722012"/>
          </a:xfrm>
        </p:spPr>
        <p:txBody>
          <a:bodyPr>
            <a:normAutofit/>
          </a:bodyPr>
          <a:lstStyle/>
          <a:p>
            <a:r>
              <a:rPr lang="es-ES" sz="1600" b="1" dirty="0" smtClean="0">
                <a:latin typeface="Calibri"/>
                <a:cs typeface="Calibri"/>
              </a:rPr>
              <a:t>Articulación con los objetivos de desarrollo sostenible, </a:t>
            </a:r>
            <a:r>
              <a:rPr lang="es-ES" sz="1600" b="1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el plan de desarrollo y el acuerdo final para la terminación del conflicto y la construcción de una paz estable y duradera </a:t>
            </a:r>
            <a:r>
              <a:rPr lang="es-ES" sz="1600" b="1" dirty="0" smtClean="0">
                <a:cs typeface="Calibri"/>
              </a:rPr>
              <a:t>(Pág. </a:t>
            </a:r>
            <a:r>
              <a:rPr lang="es-ES" sz="1600" b="1" dirty="0">
                <a:cs typeface="Calibri"/>
              </a:rPr>
              <a:t>17)- </a:t>
            </a:r>
            <a:r>
              <a:rPr lang="es-ES" sz="1600" b="1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 </a:t>
            </a:r>
            <a:endParaRPr lang="es-ES" sz="1600" b="1" dirty="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479667" y="3290501"/>
            <a:ext cx="2020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aseline="30000" dirty="0"/>
              <a:t> 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4479667" y="3290501"/>
            <a:ext cx="184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aseline="30000" dirty="0"/>
              <a:t> </a:t>
            </a:r>
            <a:endParaRPr lang="es-ES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05683442"/>
              </p:ext>
            </p:extLst>
          </p:nvPr>
        </p:nvGraphicFramePr>
        <p:xfrm>
          <a:off x="0" y="626925"/>
          <a:ext cx="9143999" cy="6231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562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334379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s-ES" sz="2400" dirty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E</a:t>
            </a:r>
            <a:r>
              <a:rPr lang="es-ES" sz="24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l Plan de Desarrollo – </a:t>
            </a:r>
            <a:r>
              <a:rPr lang="es-ES" sz="2400" dirty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V</a:t>
            </a:r>
            <a:r>
              <a:rPr lang="es-ES" sz="24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illavicencio </a:t>
            </a:r>
            <a:r>
              <a:rPr lang="es-ES" sz="2400" dirty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C</a:t>
            </a:r>
            <a:r>
              <a:rPr lang="es-ES" sz="24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ambia </a:t>
            </a:r>
            <a:r>
              <a:rPr lang="es-ES" sz="2400" dirty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C</a:t>
            </a:r>
            <a:r>
              <a:rPr lang="es-ES" sz="24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ontigo y el Plan </a:t>
            </a:r>
            <a:r>
              <a:rPr lang="es-ES" sz="2400" dirty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N</a:t>
            </a:r>
            <a:r>
              <a:rPr lang="es-ES" sz="24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acional de Desarrollo (PND) (</a:t>
            </a:r>
            <a:r>
              <a:rPr lang="es-ES" sz="2400" dirty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P</a:t>
            </a:r>
            <a:r>
              <a:rPr lang="es-ES" sz="240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ág.</a:t>
            </a:r>
            <a:r>
              <a:rPr lang="es-ES" sz="24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 28) </a:t>
            </a:r>
            <a:endParaRPr lang="es-ES" sz="2400" dirty="0">
              <a:latin typeface="Calibri"/>
              <a:cs typeface="Calibri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593926633"/>
              </p:ext>
            </p:extLst>
          </p:nvPr>
        </p:nvGraphicFramePr>
        <p:xfrm>
          <a:off x="144696" y="207448"/>
          <a:ext cx="8762163" cy="5129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622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Las Escuelas de Ciudad y la metodología de participación y sistematización (</a:t>
            </a:r>
            <a:r>
              <a:rPr lang="es-ES" sz="240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Pág.</a:t>
            </a:r>
            <a:r>
              <a:rPr lang="es-ES" sz="24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 35)</a:t>
            </a:r>
            <a:endParaRPr lang="es-ES" sz="2400" dirty="0">
              <a:latin typeface="Calibri"/>
              <a:cs typeface="Calibri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4355194"/>
              </p:ext>
            </p:extLst>
          </p:nvPr>
        </p:nvGraphicFramePr>
        <p:xfrm>
          <a:off x="160774" y="835900"/>
          <a:ext cx="8983226" cy="5883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440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419240865"/>
              </p:ext>
            </p:extLst>
          </p:nvPr>
        </p:nvGraphicFramePr>
        <p:xfrm>
          <a:off x="257237" y="128600"/>
          <a:ext cx="8585311" cy="6381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23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55" y="5387851"/>
            <a:ext cx="619882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EJE 1 - VILLAVICENCIO, CAPITAL DEL PIEDEMONTE </a:t>
            </a:r>
            <a:endParaRPr lang="es-ES" dirty="0">
              <a:latin typeface="Calibri"/>
              <a:cs typeface="Calibri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102481223"/>
              </p:ext>
            </p:extLst>
          </p:nvPr>
        </p:nvGraphicFramePr>
        <p:xfrm>
          <a:off x="543281" y="336048"/>
          <a:ext cx="8175674" cy="4936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501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501" y="5334379"/>
            <a:ext cx="685230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EJE 2 – VILLAVICENCIO, CIUDAD MODERNA Y PLANIFICADA </a:t>
            </a:r>
            <a:endParaRPr lang="es-ES" dirty="0">
              <a:latin typeface="Calibri"/>
              <a:cs typeface="Calibri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041580429"/>
              </p:ext>
            </p:extLst>
          </p:nvPr>
        </p:nvGraphicFramePr>
        <p:xfrm>
          <a:off x="527203" y="94923"/>
          <a:ext cx="8175674" cy="4936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42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038" y="5466865"/>
            <a:ext cx="780656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EJE 3 - ECONOMÍA PARA EL EMPLEO Y EMPLEO PARA LA ECONOMÍA </a:t>
            </a:r>
            <a:endParaRPr lang="es-ES" dirty="0">
              <a:latin typeface="Calibri"/>
              <a:cs typeface="Calibri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714625628"/>
              </p:ext>
            </p:extLst>
          </p:nvPr>
        </p:nvGraphicFramePr>
        <p:xfrm>
          <a:off x="414662" y="191373"/>
          <a:ext cx="8175674" cy="4936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55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3274" y="5482940"/>
            <a:ext cx="647783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EJE 4 – GOBIERNO ABIERTO Y PARTICIPATIVO </a:t>
            </a:r>
            <a:endParaRPr lang="es-ES" dirty="0">
              <a:latin typeface="Calibri"/>
              <a:cs typeface="Calibri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952385410"/>
              </p:ext>
            </p:extLst>
          </p:nvPr>
        </p:nvGraphicFramePr>
        <p:xfrm>
          <a:off x="457200" y="146038"/>
          <a:ext cx="8175674" cy="4936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778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425" y="5541212"/>
            <a:ext cx="672938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 EJE 5- VILLAVICENCIO, CIUDAD GARANTE DE DERECHOS </a:t>
            </a:r>
            <a:endParaRPr lang="es-ES" dirty="0">
              <a:latin typeface="Calibri"/>
              <a:cs typeface="Calibri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571530221"/>
              </p:ext>
            </p:extLst>
          </p:nvPr>
        </p:nvGraphicFramePr>
        <p:xfrm>
          <a:off x="462894" y="191373"/>
          <a:ext cx="8175674" cy="4936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24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275" y="4743179"/>
            <a:ext cx="6241366" cy="1143000"/>
          </a:xfrm>
        </p:spPr>
        <p:txBody>
          <a:bodyPr>
            <a:normAutofit/>
          </a:bodyPr>
          <a:lstStyle/>
          <a:p>
            <a:pPr algn="l"/>
            <a:r>
              <a:rPr lang="es-ES" sz="300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D</a:t>
            </a:r>
            <a:r>
              <a:rPr lang="es-ES" sz="3000" b="0" i="0" dirty="0" smtClean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iagnóstico financiero y estrategias de financiación (Pág. 417)</a:t>
            </a:r>
            <a:endParaRPr lang="es-ES" sz="3000" dirty="0">
              <a:latin typeface="Calibri"/>
              <a:cs typeface="Calibri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208311756"/>
              </p:ext>
            </p:extLst>
          </p:nvPr>
        </p:nvGraphicFramePr>
        <p:xfrm>
          <a:off x="334275" y="159223"/>
          <a:ext cx="8572583" cy="446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34275" y="5886179"/>
            <a:ext cx="6118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/>
              <a:t>Estrategias de monitoreo y evaluación (Pág. 474) </a:t>
            </a:r>
            <a:endParaRPr lang="es-ES" sz="3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275" y="6093110"/>
            <a:ext cx="2332725" cy="764890"/>
          </a:xfrm>
          <a:prstGeom prst="rect">
            <a:avLst/>
          </a:prstGeom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7025807" y="5905879"/>
            <a:ext cx="1882558" cy="374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000000"/>
                </a:solidFill>
              </a:rPr>
              <a:t>Presentación elaborada por:</a:t>
            </a:r>
            <a:endParaRPr lang="es-E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972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1420</Words>
  <Application>Microsoft Macintosh PowerPoint</Application>
  <PresentationFormat>Presentación en pantalla (4:3)</PresentationFormat>
  <Paragraphs>185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PLAN DE DESARROLLO MUNICIPAL- VILLAVICENCIO CAMBIA CONTIGO 2020-2023</vt:lpstr>
      <vt:lpstr>Estructura General del Plan de Desarrollo (Pág. 9)</vt:lpstr>
      <vt:lpstr>Principios del Plan de Desarrollo  (Pág. 11)</vt:lpstr>
      <vt:lpstr>Acciones para la construcción de una ciudad moderna, incluyente y  (Pág. 14)</vt:lpstr>
      <vt:lpstr>Enfoques del plan de desarrollo-Villavicencio Cambia Contigo (pág. 14) </vt:lpstr>
      <vt:lpstr>Gobierno Abierto y Mandato Anticorrupción (Pág. 17)</vt:lpstr>
      <vt:lpstr>Articulación con los objetivos de desarrollo sostenible a nivel Nacional  (Pág. 17)</vt:lpstr>
      <vt:lpstr>Articulación con los objetivos de desarrollo sostenible, el plan de desarrollo y el acuerdo final para la terminación del conflicto y la construcción de una paz estable y duradera (Pág. 17)-  </vt:lpstr>
      <vt:lpstr>El Plan de Desarrollo – Villavicencio Cambia Contigo y el Plan Nacional de Desarrollo (PND) (Pág. 28) </vt:lpstr>
      <vt:lpstr>Las Escuelas de Ciudad y la metodología de participación y sistematización (Pág. 35)</vt:lpstr>
      <vt:lpstr>Presentación de PowerPoint</vt:lpstr>
      <vt:lpstr>EJE 1 - VILLAVICENCIO, CAPITAL DEL PIEDEMONTE </vt:lpstr>
      <vt:lpstr>EJE 2 – VILLAVICENCIO, CIUDAD MODERNA Y PLANIFICADA </vt:lpstr>
      <vt:lpstr>EJE 3 - ECONOMÍA PARA EL EMPLEO Y EMPLEO PARA LA ECONOMÍA </vt:lpstr>
      <vt:lpstr>EJE 4 – GOBIERNO ABIERTO Y PARTICIPATIVO </vt:lpstr>
      <vt:lpstr> EJE 5- VILLAVICENCIO, CIUDAD GARANTE DE DERECHOS </vt:lpstr>
      <vt:lpstr>Diagnóstico financiero y estrategias de financiación (Pág. 417)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DESARROLLO MUNICIPAL- VILLAVICENCIO CAMBIA CONTIGO 2020-2023</dc:title>
  <dc:creator>Rodrigo Borrero</dc:creator>
  <cp:lastModifiedBy>Rodrigo Borrero</cp:lastModifiedBy>
  <cp:revision>15</cp:revision>
  <dcterms:created xsi:type="dcterms:W3CDTF">2020-05-04T07:56:28Z</dcterms:created>
  <dcterms:modified xsi:type="dcterms:W3CDTF">2020-05-04T10:05:55Z</dcterms:modified>
</cp:coreProperties>
</file>